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"/>
  </p:notesMasterIdLst>
  <p:sldIdLst>
    <p:sldId id="287" r:id="rId2"/>
    <p:sldId id="313" r:id="rId3"/>
    <p:sldId id="314" r:id="rId4"/>
    <p:sldId id="315" r:id="rId5"/>
    <p:sldId id="316" r:id="rId6"/>
    <p:sldId id="317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A1A"/>
    <a:srgbClr val="FE5810"/>
    <a:srgbClr val="00502F"/>
    <a:srgbClr val="F05F29"/>
    <a:srgbClr val="FD8C4F"/>
    <a:srgbClr val="FE5611"/>
    <a:srgbClr val="47484D"/>
    <a:srgbClr val="3B3C41"/>
    <a:srgbClr val="F16928"/>
    <a:srgbClr val="8DC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92879-1F39-4959-A058-527B14415D74}" type="datetimeFigureOut">
              <a:rPr lang="en-AU" smtClean="0"/>
              <a:t>24/11/2021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B9BFA-ABA6-45E0-9F59-17DEC55F5D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3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B9BFA-ABA6-45E0-9F59-17DEC55F5D4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99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B9BFA-ABA6-45E0-9F59-17DEC55F5D4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57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B9BFA-ABA6-45E0-9F59-17DEC55F5D4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84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B9BFA-ABA6-45E0-9F59-17DEC55F5D4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21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B9BFA-ABA6-45E0-9F59-17DEC55F5D4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137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FB9BFA-ABA6-45E0-9F59-17DEC55F5D4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626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4CF6-FCCA-8A42-99E0-5576C8C1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00A2E-DBCB-2545-B4DE-67EE3BC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4E47-AAA5-B740-AC97-C1630B8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CA24-56CB-E74C-92A1-F18AF85F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D12C-46FB-CE43-AB3E-0587416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C8D-1143-D643-8201-F019DDD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995A-413F-1746-82C5-6A0CE957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E649-1855-C04E-A0F7-340146A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49633-5D26-D241-9690-C91F6EB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13FA-9B3A-224F-AC75-90F5A19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F618-C404-684A-8D60-02AE4A979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C8B3B-E391-374C-863E-475CB2E6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2D99-8CBB-4441-B98C-296228A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31CF-0F64-1C41-ACBF-9ED700B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832F-DBDF-DF40-A7F9-C2FA0A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8EC-C393-1448-B1C8-220E4F8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29C9-250C-0F48-80E1-B6D1AA9E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BC7A-4A93-A14C-BF16-5C820FBE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F563-B3C9-AF42-BFE6-407BE420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F076-BF32-5E40-B755-6F0B7DB6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E62-4236-1B44-BF75-D2D1F6B6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21D6-660C-714F-BF1B-9BCE4A17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3398-379F-114A-9F2F-C4BA97D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9A36-752D-5748-9688-6DF90B9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CC97-78E8-C543-8C1C-DEBA86B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FF-0E20-114C-90F6-BEC968FF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FD7F-F23D-F14A-8649-573FE7B9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32E6-6132-E341-A6B3-54D74827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0B11D-D362-E84B-8D2A-F36905B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C7E4-069C-044D-A6EA-D810829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6100E-A095-8845-9157-7F03E33C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936B-FEED-1247-8A71-31E877E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69A6-D5FA-1E42-8E92-DFBC37BC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A1AD-8532-9F48-B7FD-4FBBE941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8B5F3-5694-B943-A685-415BE405E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524F5-D934-004B-80C1-F1CD890D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D1E1F-FFE1-D043-837A-83D605E7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C7EAC-A5F9-D647-AAE5-4A3E036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F9D72-3BB7-A34E-A80D-D386EBE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8877-3B61-6744-BE48-DB892048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A8E3-5701-3345-B938-1D01450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5B77F-96FC-774E-8FB4-83EB459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7C63-65E3-C046-9B0C-6404B0AA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67A90-9BFC-4141-B02A-53B6B1E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23506-3F43-7448-AB81-FFA9BDC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4218-7903-EE4A-8326-931C600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FF8B-8E25-0A4D-A8EE-8D9C11CB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FAC2-433F-3142-81DE-51DE379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0FFAA-6C44-074E-B5F4-DDE63C4D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8E23C-C0E5-0C40-A917-D07E770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DDF2-E7D3-2B47-AD62-626ECC1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E02C-A1F2-AB4B-826C-494EDFC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8D6F-A5D7-D34B-8A8F-37B8FE97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A6671-CE37-B841-AD3E-7F5A57F9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1CED-A27C-9C47-A9C5-18C72476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CC96-DB0C-F040-BB63-6728927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8554-B988-0140-B76D-7DAAC26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C2CD-3220-0A4C-93B5-5C59D9F4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A19E0-9002-4245-AC0C-F9844C0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ECDF-E9EE-544A-96AB-34BA0E0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A841-3B88-AC42-90DE-6D7B7EF2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6FEB-DDE4-054A-9D0F-9458DA88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C06F-24BB-FF41-9DDC-FF78BA6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&#10;&#10;Description automatically generated">
            <a:extLst>
              <a:ext uri="{FF2B5EF4-FFF2-40B4-BE49-F238E27FC236}">
                <a16:creationId xmlns:a16="http://schemas.microsoft.com/office/drawing/2014/main" id="{77E6A433-ECEB-844D-85AD-3D3A8078C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50263" y="2399392"/>
            <a:ext cx="749147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16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Bighorn Products</a:t>
            </a:r>
            <a:endParaRPr lang="en-US" sz="8000" dirty="0">
              <a:solidFill>
                <a:srgbClr val="F16928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6A52DD4-0833-924D-8C52-E8834265F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26" y="4845316"/>
            <a:ext cx="5900374" cy="2012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3D3ADF-11FF-427B-BF86-9669E689B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45316"/>
            <a:ext cx="5412260" cy="20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36352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6407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46280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239861" y="686806"/>
            <a:ext cx="178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B5A1A"/>
                </a:solidFill>
              </a:rPr>
              <a:t>What is Bighorn?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AC2AA-4EF4-4C96-BF8B-6D09EF703E76}"/>
              </a:ext>
            </a:extLst>
          </p:cNvPr>
          <p:cNvSpPr txBox="1"/>
          <p:nvPr/>
        </p:nvSpPr>
        <p:spPr>
          <a:xfrm>
            <a:off x="692459" y="2467992"/>
            <a:ext cx="96855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Bighorn is our own brand – products that compete with other we sell, are priced at the lower end of the market (</a:t>
            </a:r>
            <a:r>
              <a:rPr lang="en-US" dirty="0" err="1"/>
              <a:t>eg</a:t>
            </a:r>
            <a:r>
              <a:rPr lang="en-US" dirty="0"/>
              <a:t> secateurs)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Basically, we use Bighorn as a brand in which we can add new, unique, products to give us an advantage over our competitors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 we currently sell as ‘Bighorn’?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Secateurs (both anvil and bypass)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Fruit picking bags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Fire rakes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Post drivers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Larger tools (scoops, forks, Staple gun etc)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Fruit snips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Loppers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E9D2E-DE23-40EE-9D80-B6D135DE3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178" y="0"/>
            <a:ext cx="1471327" cy="1983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39FF8-22CE-4E76-9938-73AC2EC2E6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9" t="1907" r="4304" b="2319"/>
          <a:stretch/>
        </p:blipFill>
        <p:spPr>
          <a:xfrm>
            <a:off x="9667194" y="239585"/>
            <a:ext cx="2061302" cy="1633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F0E46-C128-48C9-9650-0D527E5B8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524" y="283599"/>
            <a:ext cx="2286000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6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36352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6407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46280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239861" y="686806"/>
            <a:ext cx="291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E5810"/>
                </a:solidFill>
              </a:rPr>
              <a:t>Why do we sell/use Bighorn?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AC2AA-4EF4-4C96-BF8B-6D09EF703E76}"/>
              </a:ext>
            </a:extLst>
          </p:cNvPr>
          <p:cNvSpPr txBox="1"/>
          <p:nvPr/>
        </p:nvSpPr>
        <p:spPr>
          <a:xfrm>
            <a:off x="1670236" y="3506189"/>
            <a:ext cx="287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To be unique &amp; flexible!!</a:t>
            </a:r>
            <a:endParaRPr lang="en-AU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E9D2E-DE23-40EE-9D80-B6D135DE3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178" y="0"/>
            <a:ext cx="1471327" cy="1983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39FF8-22CE-4E76-9938-73AC2EC2E6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9" t="1907" r="4304" b="2319"/>
          <a:stretch/>
        </p:blipFill>
        <p:spPr>
          <a:xfrm>
            <a:off x="9667194" y="239585"/>
            <a:ext cx="2061302" cy="1633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F0E46-C128-48C9-9650-0D527E5B8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524" y="283599"/>
            <a:ext cx="2286000" cy="1700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61DFA6-F039-4161-AC89-A472432049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591"/>
          <a:stretch/>
        </p:blipFill>
        <p:spPr>
          <a:xfrm>
            <a:off x="6208200" y="2764261"/>
            <a:ext cx="4354884" cy="2410497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C7E89470-1C7B-41BD-A207-6A58DFC7AA63}"/>
              </a:ext>
            </a:extLst>
          </p:cNvPr>
          <p:cNvSpPr/>
          <p:nvPr/>
        </p:nvSpPr>
        <p:spPr>
          <a:xfrm rot="5400000">
            <a:off x="8029241" y="117442"/>
            <a:ext cx="646333" cy="4512816"/>
          </a:xfrm>
          <a:prstGeom prst="rightBrace">
            <a:avLst>
              <a:gd name="adj1" fmla="val 8333"/>
              <a:gd name="adj2" fmla="val 50394"/>
            </a:avLst>
          </a:prstGeom>
          <a:ln>
            <a:solidFill>
              <a:srgbClr val="FE5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824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36352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6407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46280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239861" y="686806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E5810"/>
                </a:solidFill>
              </a:rPr>
              <a:t>Fruit Picking Bags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AC2AA-4EF4-4C96-BF8B-6D09EF703E76}"/>
              </a:ext>
            </a:extLst>
          </p:cNvPr>
          <p:cNvSpPr txBox="1"/>
          <p:nvPr/>
        </p:nvSpPr>
        <p:spPr>
          <a:xfrm>
            <a:off x="291164" y="1818411"/>
            <a:ext cx="45093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Two types: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Open mouth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Hoop mouth</a:t>
            </a:r>
            <a:endParaRPr lang="en-AU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E9D2E-DE23-40EE-9D80-B6D135DE3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557" y="3070830"/>
            <a:ext cx="1624599" cy="2190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91A633-BC33-407B-B1F9-E988F972FC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001"/>
          <a:stretch/>
        </p:blipFill>
        <p:spPr>
          <a:xfrm>
            <a:off x="9090348" y="1259930"/>
            <a:ext cx="2851483" cy="27326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335DD4-BDF1-4266-BA86-5FA5CE775DAD}"/>
              </a:ext>
            </a:extLst>
          </p:cNvPr>
          <p:cNvSpPr txBox="1"/>
          <p:nvPr/>
        </p:nvSpPr>
        <p:spPr>
          <a:xfrm>
            <a:off x="291164" y="3818502"/>
            <a:ext cx="3671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mouth – come in multiple sizes, padded straps, two release points on the bag</a:t>
            </a:r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64CE4-23C8-43B9-8363-7E754CD89DC7}"/>
              </a:ext>
            </a:extLst>
          </p:cNvPr>
          <p:cNvSpPr txBox="1"/>
          <p:nvPr/>
        </p:nvSpPr>
        <p:spPr>
          <a:xfrm>
            <a:off x="6260222" y="1864577"/>
            <a:ext cx="367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Hoop mouth – One size, padded straps, one release point on the hoop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161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36352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6407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46280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239861" y="686806"/>
            <a:ext cx="166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E5810"/>
                </a:solidFill>
              </a:rPr>
              <a:t>Secateurs/Snips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AC2AA-4EF4-4C96-BF8B-6D09EF703E76}"/>
              </a:ext>
            </a:extLst>
          </p:cNvPr>
          <p:cNvSpPr txBox="1"/>
          <p:nvPr/>
        </p:nvSpPr>
        <p:spPr>
          <a:xfrm>
            <a:off x="291164" y="1818411"/>
            <a:ext cx="45093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Two types: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Bypass: Snips &amp; Bypass Secateurs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Anvil: Anvil secateurs &amp; citrus snips</a:t>
            </a:r>
            <a:endParaRPr lang="en-A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664CE4-23C8-43B9-8363-7E754CD89DC7}"/>
              </a:ext>
            </a:extLst>
          </p:cNvPr>
          <p:cNvSpPr txBox="1"/>
          <p:nvPr/>
        </p:nvSpPr>
        <p:spPr>
          <a:xfrm>
            <a:off x="165537" y="3981870"/>
            <a:ext cx="6634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Bighorn products on this slide have largely been developed to compete with ARS &amp; </a:t>
            </a:r>
            <a:r>
              <a:rPr lang="en-US" dirty="0" err="1"/>
              <a:t>Bahco</a:t>
            </a:r>
            <a:r>
              <a:rPr lang="en-US" dirty="0"/>
              <a:t>. Obviously, the pricing is lower, and the product isn’t as good, but it does allow up the option to compete at the lower price point. </a:t>
            </a:r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5B1D93-0333-4644-9218-6E813D199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625" y="2243683"/>
            <a:ext cx="1990946" cy="1522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91167-5B43-4DFC-9B19-116B485AF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091" y="188841"/>
            <a:ext cx="2248915" cy="1625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2CB45-5C78-45B7-B026-EBF96E71C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25" y="129543"/>
            <a:ext cx="2432883" cy="1748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DFA24-EE47-4622-89EF-DE1DD7801F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5181" y="117625"/>
            <a:ext cx="2450221" cy="182235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90161C-0494-4CB3-9D4D-3A5CB5711C9F}"/>
              </a:ext>
            </a:extLst>
          </p:cNvPr>
          <p:cNvCxnSpPr/>
          <p:nvPr/>
        </p:nvCxnSpPr>
        <p:spPr>
          <a:xfrm>
            <a:off x="8717872" y="3657600"/>
            <a:ext cx="257452" cy="668246"/>
          </a:xfrm>
          <a:prstGeom prst="straightConnector1">
            <a:avLst/>
          </a:prstGeom>
          <a:ln w="38100">
            <a:solidFill>
              <a:srgbClr val="FD8C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8656B2-9493-4B82-95A3-FD5C7698E739}"/>
              </a:ext>
            </a:extLst>
          </p:cNvPr>
          <p:cNvSpPr txBox="1"/>
          <p:nvPr/>
        </p:nvSpPr>
        <p:spPr>
          <a:xfrm>
            <a:off x="8126849" y="4325846"/>
            <a:ext cx="272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release mechanism as the ARS VS range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645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36352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640780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4628080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239861" y="686806"/>
            <a:ext cx="20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05F29"/>
                </a:solidFill>
              </a:rPr>
              <a:t>Other Bighorn Stuff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B4A958E-90EE-4FD4-8FF0-C2D01AC1E39E}"/>
              </a:ext>
            </a:extLst>
          </p:cNvPr>
          <p:cNvGrpSpPr/>
          <p:nvPr/>
        </p:nvGrpSpPr>
        <p:grpSpPr>
          <a:xfrm>
            <a:off x="16287" y="4053534"/>
            <a:ext cx="1695031" cy="1855994"/>
            <a:chOff x="16287" y="4053534"/>
            <a:chExt cx="1695031" cy="18559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7F6BD2F-EA1C-4B70-A325-563A39299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87" y="4053534"/>
              <a:ext cx="1695031" cy="157143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1076F1-FB58-4D23-A038-E838D03F8B5D}"/>
                </a:ext>
              </a:extLst>
            </p:cNvPr>
            <p:cNvSpPr txBox="1"/>
            <p:nvPr/>
          </p:nvSpPr>
          <p:spPr>
            <a:xfrm>
              <a:off x="246762" y="5540196"/>
              <a:ext cx="1220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Post Driver</a:t>
              </a:r>
              <a:endParaRPr lang="en-AU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D1544F1-1208-4089-A2D9-77C6334CC988}"/>
              </a:ext>
            </a:extLst>
          </p:cNvPr>
          <p:cNvGrpSpPr/>
          <p:nvPr/>
        </p:nvGrpSpPr>
        <p:grpSpPr>
          <a:xfrm>
            <a:off x="126237" y="1635332"/>
            <a:ext cx="3334347" cy="1639766"/>
            <a:chOff x="126237" y="1635332"/>
            <a:chExt cx="3334347" cy="163976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CCC6DE-9CD8-4593-ACC8-417C1829D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237" y="1635332"/>
              <a:ext cx="1774559" cy="11830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544A9E-62AD-485C-8A00-C71A20E8E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5553" y="1635332"/>
              <a:ext cx="1695031" cy="135249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D72D56-0308-45B8-AC38-7B4975537E94}"/>
                </a:ext>
              </a:extLst>
            </p:cNvPr>
            <p:cNvSpPr txBox="1"/>
            <p:nvPr/>
          </p:nvSpPr>
          <p:spPr>
            <a:xfrm>
              <a:off x="1275935" y="2905766"/>
              <a:ext cx="1422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Pouch &amp; Belt</a:t>
              </a:r>
              <a:endParaRPr lang="en-AU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6F1B2E-A11C-45D5-AD0D-FC96F77DB6AF}"/>
              </a:ext>
            </a:extLst>
          </p:cNvPr>
          <p:cNvGrpSpPr/>
          <p:nvPr/>
        </p:nvGrpSpPr>
        <p:grpSpPr>
          <a:xfrm>
            <a:off x="1979128" y="3891717"/>
            <a:ext cx="2567472" cy="1747837"/>
            <a:chOff x="1979128" y="3891717"/>
            <a:chExt cx="2567472" cy="17478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4E951D-9786-4014-8E22-49839CC7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60601" y="3891717"/>
              <a:ext cx="2285999" cy="174783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879A28-2B6B-4D4D-986C-D369D1F15812}"/>
                </a:ext>
              </a:extLst>
            </p:cNvPr>
            <p:cNvSpPr txBox="1"/>
            <p:nvPr/>
          </p:nvSpPr>
          <p:spPr>
            <a:xfrm>
              <a:off x="1979128" y="4469919"/>
              <a:ext cx="1220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Fire-Rake</a:t>
              </a:r>
              <a:endParaRPr lang="en-AU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5B3227-4F49-449A-9AC0-AF7CB17E4767}"/>
              </a:ext>
            </a:extLst>
          </p:cNvPr>
          <p:cNvGrpSpPr/>
          <p:nvPr/>
        </p:nvGrpSpPr>
        <p:grpSpPr>
          <a:xfrm>
            <a:off x="4487617" y="216779"/>
            <a:ext cx="3054214" cy="1290042"/>
            <a:chOff x="3597495" y="1868397"/>
            <a:chExt cx="3054214" cy="12900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36AE58A-BCD8-4A93-97F2-7DF6D5861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2261" y="1868397"/>
              <a:ext cx="1899448" cy="129004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0132C8-C86F-4FE8-B490-E69EBB931EEA}"/>
                </a:ext>
              </a:extLst>
            </p:cNvPr>
            <p:cNvSpPr txBox="1"/>
            <p:nvPr/>
          </p:nvSpPr>
          <p:spPr>
            <a:xfrm>
              <a:off x="3597495" y="2320949"/>
              <a:ext cx="169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Bypass Lopper</a:t>
              </a:r>
              <a:endParaRPr lang="en-AU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544B3A-8AAC-417B-8D2A-A574C18B1FA1}"/>
              </a:ext>
            </a:extLst>
          </p:cNvPr>
          <p:cNvGrpSpPr/>
          <p:nvPr/>
        </p:nvGrpSpPr>
        <p:grpSpPr>
          <a:xfrm>
            <a:off x="4324621" y="1859707"/>
            <a:ext cx="2271227" cy="1742852"/>
            <a:chOff x="4730987" y="201358"/>
            <a:chExt cx="2271227" cy="174285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4021AB6-FF50-40E8-AB2C-AE226B4B9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30987" y="201358"/>
              <a:ext cx="1845329" cy="143397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76BD785-46C0-4ACD-A042-A17AD780E3DD}"/>
                </a:ext>
              </a:extLst>
            </p:cNvPr>
            <p:cNvSpPr txBox="1"/>
            <p:nvPr/>
          </p:nvSpPr>
          <p:spPr>
            <a:xfrm>
              <a:off x="5579336" y="1574878"/>
              <a:ext cx="1422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Tie Pouch</a:t>
              </a:r>
              <a:endParaRPr lang="en-AU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B2089D-EADA-4CC6-A897-6A332FE86774}"/>
              </a:ext>
            </a:extLst>
          </p:cNvPr>
          <p:cNvGrpSpPr/>
          <p:nvPr/>
        </p:nvGrpSpPr>
        <p:grpSpPr>
          <a:xfrm>
            <a:off x="9903072" y="142913"/>
            <a:ext cx="2130382" cy="2000768"/>
            <a:chOff x="7289974" y="258057"/>
            <a:chExt cx="2205322" cy="19723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790E05-A506-4C78-8DB6-65D58848E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89974" y="258057"/>
              <a:ext cx="2205322" cy="168615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A51054-31D6-4CC5-82A3-70F1DF28A2CE}"/>
                </a:ext>
              </a:extLst>
            </p:cNvPr>
            <p:cNvSpPr txBox="1"/>
            <p:nvPr/>
          </p:nvSpPr>
          <p:spPr>
            <a:xfrm>
              <a:off x="7782668" y="1861030"/>
              <a:ext cx="1422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 Tine Fork</a:t>
              </a:r>
              <a:endParaRPr lang="en-AU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2BF60-50F1-4CEA-B1D7-A862D72A838A}"/>
              </a:ext>
            </a:extLst>
          </p:cNvPr>
          <p:cNvGrpSpPr/>
          <p:nvPr/>
        </p:nvGrpSpPr>
        <p:grpSpPr>
          <a:xfrm>
            <a:off x="7257268" y="990069"/>
            <a:ext cx="2675360" cy="1664368"/>
            <a:chOff x="9953761" y="258056"/>
            <a:chExt cx="2185844" cy="13391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823656-E08F-4CB2-BDCC-453641B61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53761" y="258056"/>
              <a:ext cx="1810631" cy="133911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ED3AF5-93FF-485C-9CC2-87474D3660BF}"/>
                </a:ext>
              </a:extLst>
            </p:cNvPr>
            <p:cNvSpPr txBox="1"/>
            <p:nvPr/>
          </p:nvSpPr>
          <p:spPr>
            <a:xfrm>
              <a:off x="10716727" y="1056138"/>
              <a:ext cx="1422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Litter Picker</a:t>
              </a:r>
              <a:endParaRPr lang="en-AU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B4A849-7485-4B42-A7FE-435E5A34154B}"/>
              </a:ext>
            </a:extLst>
          </p:cNvPr>
          <p:cNvGrpSpPr/>
          <p:nvPr/>
        </p:nvGrpSpPr>
        <p:grpSpPr>
          <a:xfrm>
            <a:off x="9360012" y="2045696"/>
            <a:ext cx="2921942" cy="2111776"/>
            <a:chOff x="9360012" y="2045696"/>
            <a:chExt cx="2921942" cy="21117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3D3C30-8F67-478C-BA91-927F78B5B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60012" y="2045696"/>
              <a:ext cx="2815701" cy="211177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332247-FF24-40E6-ACE9-3018917455F9}"/>
                </a:ext>
              </a:extLst>
            </p:cNvPr>
            <p:cNvSpPr txBox="1"/>
            <p:nvPr/>
          </p:nvSpPr>
          <p:spPr>
            <a:xfrm>
              <a:off x="10859076" y="2789107"/>
              <a:ext cx="1422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Staple Gun</a:t>
              </a:r>
              <a:endParaRPr lang="en-AU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F20CFB-81D4-45CF-B633-8DED27F49A1F}"/>
              </a:ext>
            </a:extLst>
          </p:cNvPr>
          <p:cNvGrpSpPr/>
          <p:nvPr/>
        </p:nvGrpSpPr>
        <p:grpSpPr>
          <a:xfrm>
            <a:off x="7375289" y="2755999"/>
            <a:ext cx="2276975" cy="2200706"/>
            <a:chOff x="7418411" y="2910849"/>
            <a:chExt cx="2276975" cy="22007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0F8888-F127-4866-98A8-6BD80A40F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18411" y="2910849"/>
              <a:ext cx="2276975" cy="185478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F67A2C-B114-42D9-8CAE-E6B8F1656071}"/>
                </a:ext>
              </a:extLst>
            </p:cNvPr>
            <p:cNvSpPr txBox="1"/>
            <p:nvPr/>
          </p:nvSpPr>
          <p:spPr>
            <a:xfrm>
              <a:off x="7681196" y="4742223"/>
              <a:ext cx="1422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Poly Scoop</a:t>
              </a:r>
              <a:endParaRPr lang="en-AU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D7419D6-BF21-458E-886E-C00270C80ABA}"/>
              </a:ext>
            </a:extLst>
          </p:cNvPr>
          <p:cNvGrpSpPr/>
          <p:nvPr/>
        </p:nvGrpSpPr>
        <p:grpSpPr>
          <a:xfrm>
            <a:off x="4904136" y="3739808"/>
            <a:ext cx="2285998" cy="1854785"/>
            <a:chOff x="5175814" y="3811129"/>
            <a:chExt cx="2078843" cy="178572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6D86848-10E4-49BC-829B-2CFCC307F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175814" y="3811129"/>
              <a:ext cx="1840371" cy="14109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924463D-D57A-4C43-BB4C-309CAAB88285}"/>
                </a:ext>
              </a:extLst>
            </p:cNvPr>
            <p:cNvSpPr txBox="1"/>
            <p:nvPr/>
          </p:nvSpPr>
          <p:spPr>
            <a:xfrm>
              <a:off x="5831779" y="5227525"/>
              <a:ext cx="1422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10-Tine Fork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8456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2523</TotalTime>
  <Words>255</Words>
  <Application>Microsoft Office PowerPoint</Application>
  <PresentationFormat>Widescreen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Gooden</dc:creator>
  <cp:lastModifiedBy>Brock Teiffel</cp:lastModifiedBy>
  <cp:revision>168</cp:revision>
  <cp:lastPrinted>2021-02-17T02:51:48Z</cp:lastPrinted>
  <dcterms:created xsi:type="dcterms:W3CDTF">2020-10-27T22:19:14Z</dcterms:created>
  <dcterms:modified xsi:type="dcterms:W3CDTF">2021-11-23T23:32:49Z</dcterms:modified>
</cp:coreProperties>
</file>