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7"/>
  </p:notesMasterIdLst>
  <p:sldIdLst>
    <p:sldId id="314" r:id="rId2"/>
    <p:sldId id="310" r:id="rId3"/>
    <p:sldId id="312" r:id="rId4"/>
    <p:sldId id="311" r:id="rId5"/>
    <p:sldId id="313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83A5F-4769-42F6-B058-3C6A7CBAECDE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6887-4D9C-4C35-A33B-54A637E6A6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61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6887-4D9C-4C35-A33B-54A637E6A6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2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83496-9C30-A74C-BD58-8D08DB49280B}"/>
              </a:ext>
            </a:extLst>
          </p:cNvPr>
          <p:cNvGrpSpPr/>
          <p:nvPr/>
        </p:nvGrpSpPr>
        <p:grpSpPr>
          <a:xfrm>
            <a:off x="552795" y="5674169"/>
            <a:ext cx="11086410" cy="655157"/>
            <a:chOff x="2483262" y="5784351"/>
            <a:chExt cx="9173980" cy="542141"/>
          </a:xfrm>
        </p:grpSpPr>
        <p:pic>
          <p:nvPicPr>
            <p:cNvPr id="11" name="Picture 2" descr="HR Products Black Greenwell Tree Surround - 4 Pack | Bunnings Warehouse">
              <a:extLst>
                <a:ext uri="{FF2B5EF4-FFF2-40B4-BE49-F238E27FC236}">
                  <a16:creationId xmlns:a16="http://schemas.microsoft.com/office/drawing/2014/main" id="{53BA72C8-2CE6-4C4F-A198-DA97DC719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262" y="5784351"/>
              <a:ext cx="1533153" cy="54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Air-Pot® | How the Air-Pot system works through enchancing root systems">
              <a:extLst>
                <a:ext uri="{FF2B5EF4-FFF2-40B4-BE49-F238E27FC236}">
                  <a16:creationId xmlns:a16="http://schemas.microsoft.com/office/drawing/2014/main" id="{E314A9F1-0356-E547-8871-FAEA4BBB1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0330" y="5919011"/>
              <a:ext cx="1122411" cy="30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eutrog South Africa Pty Ltd. Profile">
              <a:extLst>
                <a:ext uri="{FF2B5EF4-FFF2-40B4-BE49-F238E27FC236}">
                  <a16:creationId xmlns:a16="http://schemas.microsoft.com/office/drawing/2014/main" id="{9DEAD6A9-9BF2-9B4A-9D28-4168E1AC7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51" y="5870669"/>
              <a:ext cx="1434591" cy="40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ellenc UK | Battery Powered Garden Maintenance Equipment">
              <a:extLst>
                <a:ext uri="{FF2B5EF4-FFF2-40B4-BE49-F238E27FC236}">
                  <a16:creationId xmlns:a16="http://schemas.microsoft.com/office/drawing/2014/main" id="{2421955B-1B03-D441-917E-2C1B721C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54" y="5857240"/>
              <a:ext cx="1240413" cy="4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Francital">
              <a:extLst>
                <a:ext uri="{FF2B5EF4-FFF2-40B4-BE49-F238E27FC236}">
                  <a16:creationId xmlns:a16="http://schemas.microsoft.com/office/drawing/2014/main" id="{46B6121A-215B-2941-A252-8137F32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59" y="5867547"/>
              <a:ext cx="1543778" cy="4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73983" y="4209710"/>
            <a:ext cx="3236784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502F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Foodcube</a:t>
            </a:r>
            <a:endParaRPr lang="en-US" sz="6000" b="1" dirty="0">
              <a:solidFill>
                <a:srgbClr val="00502F"/>
              </a:solidFill>
              <a:latin typeface="Corbel Light" panose="020B0303020204020204" pitchFamily="34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6455FF8-8F7E-4A3C-B925-AF005F8597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002" y="4029104"/>
            <a:ext cx="3506976" cy="1196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6068C0-42AB-46E2-9723-A2E99F635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0772" y="893184"/>
            <a:ext cx="4349892" cy="33810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6089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501090" y="554883"/>
            <a:ext cx="351208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376338" y="455655"/>
            <a:ext cx="3512082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630315" y="697104"/>
            <a:ext cx="348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Foodcube?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737AA-F005-499C-8B01-4A0D9609E460}"/>
              </a:ext>
            </a:extLst>
          </p:cNvPr>
          <p:cNvSpPr txBox="1"/>
          <p:nvPr/>
        </p:nvSpPr>
        <p:spPr>
          <a:xfrm>
            <a:off x="607154" y="1897811"/>
            <a:ext cx="5891299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Varela Round"/>
              </a:rPr>
              <a:t>The foodcube is a revolutionary new planter, which features an inbuilt 110 litre reservoir and a 90mm connection point used to attach multiple cubes together.</a:t>
            </a:r>
            <a:br>
              <a:rPr lang="en-US" sz="2400" b="0" i="0" dirty="0">
                <a:solidFill>
                  <a:srgbClr val="3A3A3A"/>
                </a:solidFill>
                <a:effectLst/>
                <a:latin typeface="Varela Round"/>
              </a:rPr>
            </a:br>
            <a:br>
              <a:rPr lang="en-US" sz="2400" b="0" i="0" dirty="0">
                <a:solidFill>
                  <a:srgbClr val="3A3A3A"/>
                </a:solidFill>
                <a:effectLst/>
                <a:latin typeface="Varela Round"/>
              </a:rPr>
            </a:br>
            <a:r>
              <a:rPr lang="en-US" sz="2400" dirty="0">
                <a:solidFill>
                  <a:srgbClr val="3A3A3A"/>
                </a:solidFill>
                <a:latin typeface="Varela Round"/>
              </a:rPr>
              <a:t>The foodcubes are made in Melbourne from UV stabilized recycled plastic and are becoming increasingly popular in the market place thanks to the many benefits that they have.</a:t>
            </a:r>
          </a:p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br>
              <a:rPr lang="en-US" sz="2400" dirty="0">
                <a:solidFill>
                  <a:srgbClr val="3A3A3A"/>
                </a:solidFill>
                <a:latin typeface="Varela Round"/>
              </a:rPr>
            </a:br>
            <a:br>
              <a:rPr lang="en-US" sz="2400" dirty="0">
                <a:solidFill>
                  <a:srgbClr val="3A3A3A"/>
                </a:solidFill>
                <a:latin typeface="Varela Round"/>
              </a:rPr>
            </a:br>
            <a:endParaRPr lang="en-US" sz="2400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F3976-0324-4097-9E1D-C0566D27E103}"/>
              </a:ext>
            </a:extLst>
          </p:cNvPr>
          <p:cNvSpPr txBox="1"/>
          <p:nvPr/>
        </p:nvSpPr>
        <p:spPr>
          <a:xfrm>
            <a:off x="270269" y="3298050"/>
            <a:ext cx="5891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9E1B2-1D7E-4181-A7B3-6284E1884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765" y="455655"/>
            <a:ext cx="4673081" cy="180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8276-A24D-4AAB-8657-E0B10D21290E}"/>
              </a:ext>
            </a:extLst>
          </p:cNvPr>
          <p:cNvSpPr/>
          <p:nvPr/>
        </p:nvSpPr>
        <p:spPr>
          <a:xfrm>
            <a:off x="692459" y="582400"/>
            <a:ext cx="30095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60FA-BD79-446D-9358-BE3F507A77BC}"/>
              </a:ext>
            </a:extLst>
          </p:cNvPr>
          <p:cNvSpPr/>
          <p:nvPr/>
        </p:nvSpPr>
        <p:spPr>
          <a:xfrm>
            <a:off x="492212" y="467156"/>
            <a:ext cx="308549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they work?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10AE34-292F-4FE6-8574-D52538CB8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409" y="467156"/>
            <a:ext cx="3009530" cy="3093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4540D6-D4A2-4DA2-B06F-AA3A34DB2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939" y="671303"/>
            <a:ext cx="3948410" cy="28372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05AF68-B6C8-417D-B072-6FA321F29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957" y="3814267"/>
            <a:ext cx="8284345" cy="20675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3992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784709" y="582400"/>
            <a:ext cx="3955967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498130" y="467156"/>
            <a:ext cx="417051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10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Benefits of the cubes?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34CA2-0D96-4349-AC4C-5DEB1C613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60" y="2301812"/>
            <a:ext cx="1028355" cy="1094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8AA7B0-5A73-4DC3-BC93-69B3D4BEF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316" y="2216741"/>
            <a:ext cx="1254752" cy="1179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F88F3-46A8-42C9-9D76-297D86B69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469" y="2270201"/>
            <a:ext cx="1028230" cy="1158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07CE9-1195-494C-A25B-148025619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45" y="3790490"/>
            <a:ext cx="1123257" cy="1059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C44BB0-5DA5-4307-A2BF-DA6D9797DE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568" y="3738667"/>
            <a:ext cx="1258993" cy="11111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987837-A0A0-44E2-8B20-A479E3E98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2787" y="3858735"/>
            <a:ext cx="1153048" cy="9911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B8ACD3-D6C5-49D0-A29D-FF28BAFFF1C9}"/>
              </a:ext>
            </a:extLst>
          </p:cNvPr>
          <p:cNvSpPr txBox="1"/>
          <p:nvPr/>
        </p:nvSpPr>
        <p:spPr>
          <a:xfrm>
            <a:off x="5350115" y="864591"/>
            <a:ext cx="65635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Large 1150mm x 1150mm x 500mm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Provides 1m2 of growing area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Made from recycled material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Modular system allows easy connection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Fully sealed, advanced wicking design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Low water use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Low cost per m2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Moveable via pallet jack or fork lift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Designed to add netting and cover systems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Self-aerating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Varela Round"/>
              </a:rPr>
              <a:t> Add different facades or aesthetic features to suit</a:t>
            </a:r>
            <a:br>
              <a:rPr lang="en-US" sz="2400" dirty="0">
                <a:solidFill>
                  <a:srgbClr val="3A3A3A"/>
                </a:solidFill>
                <a:latin typeface="Varela Round"/>
              </a:rPr>
            </a:br>
            <a:br>
              <a:rPr lang="en-US" sz="2400" dirty="0">
                <a:solidFill>
                  <a:srgbClr val="3A3A3A"/>
                </a:solidFill>
                <a:latin typeface="Varela Round"/>
              </a:rPr>
            </a:br>
            <a:endParaRPr lang="en-US" sz="2400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93994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FD88C-D414-4F40-BB53-4BE37E4905BA}"/>
              </a:ext>
            </a:extLst>
          </p:cNvPr>
          <p:cNvSpPr/>
          <p:nvPr/>
        </p:nvSpPr>
        <p:spPr>
          <a:xfrm>
            <a:off x="585927" y="431522"/>
            <a:ext cx="447434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F4107-4C99-4E1D-BA6E-4C45634E8F5E}"/>
              </a:ext>
            </a:extLst>
          </p:cNvPr>
          <p:cNvSpPr/>
          <p:nvPr/>
        </p:nvSpPr>
        <p:spPr>
          <a:xfrm>
            <a:off x="350169" y="280645"/>
            <a:ext cx="4541428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Attachments and Accessories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74E93-D6B4-4FD0-BDCB-C43BCAC59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451" y="1517922"/>
            <a:ext cx="8446358" cy="42532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861395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2109</TotalTime>
  <Words>152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Corbel Light</vt:lpstr>
      <vt:lpstr>Varela Round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Martin Churchman</cp:lastModifiedBy>
  <cp:revision>129</cp:revision>
  <cp:lastPrinted>2020-10-27T23:16:01Z</cp:lastPrinted>
  <dcterms:created xsi:type="dcterms:W3CDTF">2020-10-27T22:19:14Z</dcterms:created>
  <dcterms:modified xsi:type="dcterms:W3CDTF">2021-05-05T03:37:01Z</dcterms:modified>
</cp:coreProperties>
</file>