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sldIdLst>
    <p:sldId id="287" r:id="rId2"/>
    <p:sldId id="310" r:id="rId3"/>
    <p:sldId id="313" r:id="rId4"/>
    <p:sldId id="311" r:id="rId5"/>
    <p:sldId id="314" r:id="rId6"/>
    <p:sldId id="315" r:id="rId7"/>
    <p:sldId id="317" r:id="rId8"/>
    <p:sldId id="318" r:id="rId9"/>
    <p:sldId id="320" r:id="rId10"/>
    <p:sldId id="316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C635"/>
    <a:srgbClr val="005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2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4CF6-FCCA-8A42-99E0-5576C8C1A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00A2E-DBCB-2545-B4DE-67EE3BC1E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14E47-AAA5-B740-AC97-C1630B822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ACA24-56CB-E74C-92A1-F18AF85F4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AD12C-46FB-CE43-AB3E-05874168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07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42C8D-1143-D643-8201-F019DDD6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6995A-413F-1746-82C5-6A0CE9571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6E649-1855-C04E-A0F7-340146AD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49633-5D26-D241-9690-C91F6EBCA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013FA-9B3A-224F-AC75-90F5A190D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8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0DF618-C404-684A-8D60-02AE4A979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0C8B3B-E391-374C-863E-475CB2E64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32D99-8CBB-4441-B98C-296228AEF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A31CF-0F64-1C41-ACBF-9ED700B6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5832F-DBDF-DF40-A7F9-C2FA0A78D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0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D8EC-C393-1448-B1C8-220E4F891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829C9-250C-0F48-80E1-B6D1AA9E0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BBC7A-4A93-A14C-BF16-5C820FBED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8F563-B3C9-AF42-BFE6-407BE4203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4F076-BF32-5E40-B755-6F0B7DB6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5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DAE62-4236-1B44-BF75-D2D1F6B69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D21D6-660C-714F-BF1B-9BCE4A179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13398-379F-114A-9F2F-C4BA97D4D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A9A36-752D-5748-9688-6DF90B954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6CC97-78E8-C543-8C1C-DEBA86B2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6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467FF-0E20-114C-90F6-BEC968FF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BFD7F-F23D-F14A-8649-573FE7B91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F32E6-6132-E341-A6B3-54D74827F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0B11D-D362-E84B-8D2A-F36905B4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CC7E4-069C-044D-A6EA-D8108298F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6100E-A095-8845-9157-7F03E33C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8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3936B-FEED-1247-8A71-31E877E58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F69A6-D5FA-1E42-8E92-DFBC37BC8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2AA1AD-8532-9F48-B7FD-4FBBE9414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88B5F3-5694-B943-A685-415BE405E4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5524F5-D934-004B-80C1-F1CD890D3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2D1E1F-FFE1-D043-837A-83D605E7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C7EAC-A5F9-D647-AAE5-4A3E03624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6F9D72-3BB7-A34E-A80D-D386EBEC6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5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8877-3B61-6744-BE48-DB892048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91A8E3-5701-3345-B938-1D01450C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5B77F-96FC-774E-8FB4-83EB45917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4B7C63-65E3-C046-9B0C-6404B0AA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5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67A90-9BFC-4141-B02A-53B6B1EEA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823506-3F43-7448-AB81-FFA9BDC33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E4218-7903-EE4A-8326-931C600C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01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7FF8B-8E25-0A4D-A8EE-8D9C11CBE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AFAC2-433F-3142-81DE-51DE379BF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0FFAA-6C44-074E-B5F4-DDE63C4D0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68E23C-C0E5-0C40-A917-D07E77069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BDDF2-E7D3-2B47-AD62-626ECC11C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4E02C-A1F2-AB4B-826C-494EDFC3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7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E8D6F-A5D7-D34B-8A8F-37B8FE97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4A6671-CE37-B841-AD3E-7F5A57F901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01CED-A27C-9C47-A9C5-18C72476C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7CC96-DB0C-F040-BB63-672892778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48554-B988-0140-B76D-7DAAC26E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FC2CD-3220-0A4C-93B5-5C59D9F41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2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5A19E0-9002-4245-AC0C-F9844C031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6ECDF-E9EE-544A-96AB-34BA0E074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DA841-3B88-AC42-90DE-6D7B7EF246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96FEB-DDE4-054A-9D0F-9458DA88B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4C06F-24BB-FF41-9DDC-FF78BA6C1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9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lose up of a flower&#10;&#10;Description automatically generated">
            <a:extLst>
              <a:ext uri="{FF2B5EF4-FFF2-40B4-BE49-F238E27FC236}">
                <a16:creationId xmlns:a16="http://schemas.microsoft.com/office/drawing/2014/main" id="{77E6A433-ECEB-844D-85AD-3D3A8078C2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9" name="Picture 2" descr="21st Annual Symposium - Treenet">
            <a:extLst>
              <a:ext uri="{FF2B5EF4-FFF2-40B4-BE49-F238E27FC236}">
                <a16:creationId xmlns:a16="http://schemas.microsoft.com/office/drawing/2014/main" id="{19315A55-37B1-424F-8694-8641A9E46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0767" y="320807"/>
            <a:ext cx="1533153" cy="57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DF83496-9C30-A74C-BD58-8D08DB49280B}"/>
              </a:ext>
            </a:extLst>
          </p:cNvPr>
          <p:cNvGrpSpPr/>
          <p:nvPr/>
        </p:nvGrpSpPr>
        <p:grpSpPr>
          <a:xfrm>
            <a:off x="552795" y="5674169"/>
            <a:ext cx="11086410" cy="655157"/>
            <a:chOff x="2483262" y="5784351"/>
            <a:chExt cx="9173980" cy="542141"/>
          </a:xfrm>
        </p:grpSpPr>
        <p:pic>
          <p:nvPicPr>
            <p:cNvPr id="11" name="Picture 2" descr="HR Products Black Greenwell Tree Surround - 4 Pack | Bunnings Warehouse">
              <a:extLst>
                <a:ext uri="{FF2B5EF4-FFF2-40B4-BE49-F238E27FC236}">
                  <a16:creationId xmlns:a16="http://schemas.microsoft.com/office/drawing/2014/main" id="{53BA72C8-2CE6-4C4F-A198-DA97DC7191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83262" y="5784351"/>
              <a:ext cx="1533153" cy="542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Air-Pot® | How the Air-Pot system works through enchancing root systems">
              <a:extLst>
                <a:ext uri="{FF2B5EF4-FFF2-40B4-BE49-F238E27FC236}">
                  <a16:creationId xmlns:a16="http://schemas.microsoft.com/office/drawing/2014/main" id="{E314A9F1-0356-E547-8871-FAEA4BBB1B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30330" y="5919011"/>
              <a:ext cx="1122411" cy="307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Neutrog South Africa Pty Ltd. Profile">
              <a:extLst>
                <a:ext uri="{FF2B5EF4-FFF2-40B4-BE49-F238E27FC236}">
                  <a16:creationId xmlns:a16="http://schemas.microsoft.com/office/drawing/2014/main" id="{9DEAD6A9-9BF2-9B4A-9D28-4168E1AC74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2651" y="5870669"/>
              <a:ext cx="1434591" cy="404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Pellenc UK | Battery Powered Garden Maintenance Equipment">
              <a:extLst>
                <a:ext uri="{FF2B5EF4-FFF2-40B4-BE49-F238E27FC236}">
                  <a16:creationId xmlns:a16="http://schemas.microsoft.com/office/drawing/2014/main" id="{2421955B-1B03-D441-917E-2C1B721C2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7754" y="5857240"/>
              <a:ext cx="1240413" cy="43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Francital">
              <a:extLst>
                <a:ext uri="{FF2B5EF4-FFF2-40B4-BE49-F238E27FC236}">
                  <a16:creationId xmlns:a16="http://schemas.microsoft.com/office/drawing/2014/main" id="{46B6121A-215B-2941-A252-8137F32549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359" y="5867547"/>
              <a:ext cx="1543778" cy="410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3229574" y="3435788"/>
            <a:ext cx="5732851" cy="163121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0050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 Service</a:t>
            </a:r>
          </a:p>
          <a:p>
            <a:pPr algn="ctr"/>
            <a:r>
              <a:rPr lang="en-US" sz="4000" b="1" dirty="0">
                <a:solidFill>
                  <a:srgbClr val="0050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we actually do?</a:t>
            </a:r>
            <a:endParaRPr lang="en-US" sz="4000" dirty="0">
              <a:solidFill>
                <a:srgbClr val="0050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3249272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3249272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15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team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0BA06A-51BD-4CEE-A3A6-1210624FE314}"/>
              </a:ext>
            </a:extLst>
          </p:cNvPr>
          <p:cNvSpPr txBox="1"/>
          <p:nvPr/>
        </p:nvSpPr>
        <p:spPr>
          <a:xfrm>
            <a:off x="431502" y="1849388"/>
            <a:ext cx="5525415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b="1" dirty="0">
                <a:solidFill>
                  <a:srgbClr val="00502F"/>
                </a:solidFill>
              </a:rPr>
              <a:t>“By becoming a </a:t>
            </a:r>
            <a:r>
              <a:rPr lang="en-US" b="1" dirty="0">
                <a:solidFill>
                  <a:srgbClr val="8DC635"/>
                </a:solidFill>
              </a:rPr>
              <a:t>Customer Centric</a:t>
            </a:r>
            <a:r>
              <a:rPr lang="en-US" b="1" dirty="0">
                <a:solidFill>
                  <a:srgbClr val="00502F"/>
                </a:solidFill>
              </a:rPr>
              <a:t>, fine tuned sales and marketing engine, turning over &gt;$17.5M at 45% contribution GP by the EOY 2022”</a:t>
            </a: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b="1" i="1" dirty="0">
                <a:solidFill>
                  <a:srgbClr val="00502F"/>
                </a:solidFill>
              </a:rPr>
              <a:t>The CST is often first point of contact for new customers!</a:t>
            </a:r>
          </a:p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b="1" dirty="0">
                <a:solidFill>
                  <a:srgbClr val="8DC635"/>
                </a:solidFill>
              </a:rPr>
              <a:t>Our Mission</a:t>
            </a:r>
          </a:p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b="1" i="1" dirty="0">
                <a:solidFill>
                  <a:srgbClr val="00502F"/>
                </a:solidFill>
              </a:rPr>
              <a:t>To make our customers smile.</a:t>
            </a:r>
          </a:p>
        </p:txBody>
      </p:sp>
      <p:pic>
        <p:nvPicPr>
          <p:cNvPr id="1026" name="Picture 2" descr="3,367 Big Smile Emoji Stock Photos, Pictures &amp;amp;amp; Royalty-Free Images - iStock">
            <a:extLst>
              <a:ext uri="{FF2B5EF4-FFF2-40B4-BE49-F238E27FC236}">
                <a16:creationId xmlns:a16="http://schemas.microsoft.com/office/drawing/2014/main" id="{5532F480-78CB-4D66-A9B9-E76D84B23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997" y="552571"/>
            <a:ext cx="468425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691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3249272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3249272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2283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Incoming calls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0BA06A-51BD-4CEE-A3A6-1210624FE314}"/>
              </a:ext>
            </a:extLst>
          </p:cNvPr>
          <p:cNvSpPr txBox="1"/>
          <p:nvPr/>
        </p:nvSpPr>
        <p:spPr>
          <a:xfrm>
            <a:off x="431502" y="1849388"/>
            <a:ext cx="5317267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b="1" dirty="0">
                <a:solidFill>
                  <a:srgbClr val="00502F"/>
                </a:solidFill>
              </a:rPr>
              <a:t>Case types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Customer problems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Freight pricing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Invoice enquiries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Processing payments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Processing orders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933E46-26E1-4366-8AD7-5D634ADCAA7C}"/>
              </a:ext>
            </a:extLst>
          </p:cNvPr>
          <p:cNvSpPr txBox="1"/>
          <p:nvPr/>
        </p:nvSpPr>
        <p:spPr>
          <a:xfrm>
            <a:off x="3884584" y="452063"/>
            <a:ext cx="5317267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Generating quotes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Tracking packages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Product information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‘Gate-keeper’</a:t>
            </a:r>
          </a:p>
        </p:txBody>
      </p:sp>
      <p:pic>
        <p:nvPicPr>
          <p:cNvPr id="1028" name="Picture 4" descr="On a Call | Symbols &amp;amp;amp; Emoticons">
            <a:extLst>
              <a:ext uri="{FF2B5EF4-FFF2-40B4-BE49-F238E27FC236}">
                <a16:creationId xmlns:a16="http://schemas.microsoft.com/office/drawing/2014/main" id="{527E998A-D132-4F9C-AEC1-0A1C833F2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726" y="318645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62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1" y="604463"/>
            <a:ext cx="3478051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3478052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2608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Incoming emails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0BA06A-51BD-4CEE-A3A6-1210624FE314}"/>
              </a:ext>
            </a:extLst>
          </p:cNvPr>
          <p:cNvSpPr txBox="1"/>
          <p:nvPr/>
        </p:nvSpPr>
        <p:spPr>
          <a:xfrm>
            <a:off x="431502" y="1849388"/>
            <a:ext cx="5317267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b="1" dirty="0">
                <a:solidFill>
                  <a:srgbClr val="00502F"/>
                </a:solidFill>
              </a:rPr>
              <a:t>Case types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Everything on the previous slide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Website account setups/linking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Online chat responses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Processing PO’s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Tender type quotes</a:t>
            </a:r>
          </a:p>
        </p:txBody>
      </p:sp>
      <p:pic>
        <p:nvPicPr>
          <p:cNvPr id="2050" name="Picture 2" descr="Types of Emojis to Use in Email">
            <a:extLst>
              <a:ext uri="{FF2B5EF4-FFF2-40B4-BE49-F238E27FC236}">
                <a16:creationId xmlns:a16="http://schemas.microsoft.com/office/drawing/2014/main" id="{AE9CA20F-A68E-42DD-8C89-7F2FF09CB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662" y="452063"/>
            <a:ext cx="4736693" cy="424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379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3149578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3149578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2214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Front counter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531726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b="1" dirty="0">
                <a:solidFill>
                  <a:srgbClr val="00502F"/>
                </a:solidFill>
              </a:rPr>
              <a:t>Tasks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Over the counter sales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Item returns/refunds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POS setup/shutdown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Keeping shelves stocked</a:t>
            </a:r>
          </a:p>
        </p:txBody>
      </p:sp>
      <p:pic>
        <p:nvPicPr>
          <p:cNvPr id="3074" name="Picture 2" descr="A Guide On Emoji Marketing | With Top 6 Real-Life Examples">
            <a:extLst>
              <a:ext uri="{FF2B5EF4-FFF2-40B4-BE49-F238E27FC236}">
                <a16:creationId xmlns:a16="http://schemas.microsoft.com/office/drawing/2014/main" id="{166581C9-D07F-48F9-8C3D-3C50326CA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2" t="19027" r="25705" b="16334"/>
          <a:stretch/>
        </p:blipFill>
        <p:spPr bwMode="auto">
          <a:xfrm>
            <a:off x="5330897" y="452063"/>
            <a:ext cx="6368892" cy="384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941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1" y="604463"/>
            <a:ext cx="4107787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3986067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3010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 Applications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pic>
        <p:nvPicPr>
          <p:cNvPr id="4098" name="Picture 2" descr="Glasses Emoticon | Funny emoticons, Funny emoji faces, Funny emoji">
            <a:extLst>
              <a:ext uri="{FF2B5EF4-FFF2-40B4-BE49-F238E27FC236}">
                <a16:creationId xmlns:a16="http://schemas.microsoft.com/office/drawing/2014/main" id="{D4C2C9D1-D0AE-4ACE-BAD9-2D5ACCB8F9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6"/>
          <a:stretch/>
        </p:blipFill>
        <p:spPr bwMode="auto">
          <a:xfrm>
            <a:off x="7630851" y="452064"/>
            <a:ext cx="4041641" cy="384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B50F4A-4656-43EF-B994-EEDDC1ECA15E}"/>
              </a:ext>
            </a:extLst>
          </p:cNvPr>
          <p:cNvSpPr txBox="1"/>
          <p:nvPr/>
        </p:nvSpPr>
        <p:spPr>
          <a:xfrm>
            <a:off x="431502" y="1849388"/>
            <a:ext cx="531726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b="1" dirty="0">
                <a:solidFill>
                  <a:srgbClr val="00502F"/>
                </a:solidFill>
              </a:rPr>
              <a:t>Tasks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Processing an application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Checking references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Getting accounts approved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Making a customers purchasing experience EASY</a:t>
            </a:r>
          </a:p>
        </p:txBody>
      </p:sp>
    </p:spTree>
    <p:extLst>
      <p:ext uri="{BB962C8B-B14F-4D97-AF65-F5344CB8AC3E}">
        <p14:creationId xmlns:p14="http://schemas.microsoft.com/office/powerpoint/2010/main" val="3796262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1" y="604463"/>
            <a:ext cx="3412861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1" y="452063"/>
            <a:ext cx="3412861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249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Freight logistics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5317267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b="1" dirty="0">
                <a:solidFill>
                  <a:srgbClr val="00502F"/>
                </a:solidFill>
              </a:rPr>
              <a:t>Tasks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Quotes for customers/staff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Booking dispatches with </a:t>
            </a:r>
            <a:r>
              <a:rPr lang="en-US" b="1" i="1" dirty="0" err="1">
                <a:solidFill>
                  <a:srgbClr val="00502F"/>
                </a:solidFill>
              </a:rPr>
              <a:t>Ason’s</a:t>
            </a:r>
            <a:r>
              <a:rPr lang="en-US" b="1" i="1" dirty="0">
                <a:solidFill>
                  <a:srgbClr val="00502F"/>
                </a:solidFill>
              </a:rPr>
              <a:t>, 3PL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Consignment notes for returns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Tracking freight costs (TNT invoices)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Implementing saving measures</a:t>
            </a:r>
          </a:p>
        </p:txBody>
      </p:sp>
      <p:pic>
        <p:nvPicPr>
          <p:cNvPr id="5122" name="Picture 2" descr="Pin on Emojis, Emoticons &amp;amp;amp; Misc Comment Pics">
            <a:extLst>
              <a:ext uri="{FF2B5EF4-FFF2-40B4-BE49-F238E27FC236}">
                <a16:creationId xmlns:a16="http://schemas.microsoft.com/office/drawing/2014/main" id="{6D9BA346-3328-4CF5-8E95-E6F73027F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645" y="464009"/>
            <a:ext cx="3123194" cy="443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close up of a flower&#10;&#10;Description automatically generated">
            <a:extLst>
              <a:ext uri="{FF2B5EF4-FFF2-40B4-BE49-F238E27FC236}">
                <a16:creationId xmlns:a16="http://schemas.microsoft.com/office/drawing/2014/main" id="{250159FE-433B-4C25-B32D-6143BFFD43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805" t="38424" b="-1"/>
          <a:stretch/>
        </p:blipFill>
        <p:spPr>
          <a:xfrm>
            <a:off x="10249468" y="4749421"/>
            <a:ext cx="1942531" cy="211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31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1" y="604463"/>
            <a:ext cx="4136193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1" y="452063"/>
            <a:ext cx="4136193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3148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Unprocessed orders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531726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b="1" dirty="0">
                <a:solidFill>
                  <a:srgbClr val="00502F"/>
                </a:solidFill>
              </a:rPr>
              <a:t>Tasks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Checking status of unprocessed orders (weekly)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Ringing customers to pursue slow/stale orders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Providing updated list to management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Making sure no customer is overlooked</a:t>
            </a:r>
          </a:p>
        </p:txBody>
      </p:sp>
      <p:pic>
        <p:nvPicPr>
          <p:cNvPr id="6148" name="Picture 4" descr="Taking Notes | Emoji happy face, Smiley emoji, Cool emoji">
            <a:extLst>
              <a:ext uri="{FF2B5EF4-FFF2-40B4-BE49-F238E27FC236}">
                <a16:creationId xmlns:a16="http://schemas.microsoft.com/office/drawing/2014/main" id="{49E5BB17-480F-4307-B4D9-EAB1CCB13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703" y="604463"/>
            <a:ext cx="5252065" cy="358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900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1" y="604463"/>
            <a:ext cx="3412861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1" y="452063"/>
            <a:ext cx="3412861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2473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Tenders/panels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6445AE5-BD56-F24A-98F9-0EA92A6D1F5E}"/>
              </a:ext>
            </a:extLst>
          </p:cNvPr>
          <p:cNvSpPr txBox="1"/>
          <p:nvPr/>
        </p:nvSpPr>
        <p:spPr>
          <a:xfrm>
            <a:off x="431501" y="1849388"/>
            <a:ext cx="581917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b="1" dirty="0">
                <a:solidFill>
                  <a:srgbClr val="00502F"/>
                </a:solidFill>
              </a:rPr>
              <a:t>Tasks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Monitoring open tenders and supply panels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Submitting quotes and/or responses to these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Updating insurance/</a:t>
            </a:r>
            <a:r>
              <a:rPr lang="en-US" b="1" i="1" dirty="0" err="1">
                <a:solidFill>
                  <a:srgbClr val="00502F"/>
                </a:solidFill>
              </a:rPr>
              <a:t>workcover</a:t>
            </a:r>
            <a:r>
              <a:rPr lang="en-US" b="1" i="1" dirty="0">
                <a:solidFill>
                  <a:srgbClr val="00502F"/>
                </a:solidFill>
              </a:rPr>
              <a:t>/compliance details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Tracking and contacting customers when tenders due</a:t>
            </a:r>
          </a:p>
        </p:txBody>
      </p:sp>
      <p:pic>
        <p:nvPicPr>
          <p:cNvPr id="10" name="Picture 9" descr="A close up of a flower&#10;&#10;Description automatically generated">
            <a:extLst>
              <a:ext uri="{FF2B5EF4-FFF2-40B4-BE49-F238E27FC236}">
                <a16:creationId xmlns:a16="http://schemas.microsoft.com/office/drawing/2014/main" id="{250159FE-433B-4C25-B32D-6143BFFD43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805" t="28950"/>
          <a:stretch/>
        </p:blipFill>
        <p:spPr>
          <a:xfrm>
            <a:off x="10249468" y="4424569"/>
            <a:ext cx="1942531" cy="2436293"/>
          </a:xfrm>
          <a:prstGeom prst="rect">
            <a:avLst/>
          </a:prstGeom>
        </p:spPr>
      </p:pic>
      <p:pic>
        <p:nvPicPr>
          <p:cNvPr id="8194" name="Picture 2" descr="Pin by Aureliano Aguilar on Caritas y dibujos y mas | Funny emoji, Funny  emoticons, Emoji pictures">
            <a:extLst>
              <a:ext uri="{FF2B5EF4-FFF2-40B4-BE49-F238E27FC236}">
                <a16:creationId xmlns:a16="http://schemas.microsoft.com/office/drawing/2014/main" id="{963D4B6B-DC6D-43E0-B093-E1A28CC1B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474" y="452063"/>
            <a:ext cx="3999363" cy="399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466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3617578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3617578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2692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Tickets and tasks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329433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b="1" dirty="0">
                <a:solidFill>
                  <a:srgbClr val="00502F"/>
                </a:solidFill>
              </a:rPr>
              <a:t>Ticket Fields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Name – Description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Open time – Close time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Case type – Owner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Contact – Company</a:t>
            </a:r>
          </a:p>
        </p:txBody>
      </p:sp>
      <p:pic>
        <p:nvPicPr>
          <p:cNvPr id="10" name="Picture 9" descr="A close up of a flower&#10;&#10;Description automatically generated">
            <a:extLst>
              <a:ext uri="{FF2B5EF4-FFF2-40B4-BE49-F238E27FC236}">
                <a16:creationId xmlns:a16="http://schemas.microsoft.com/office/drawing/2014/main" id="{250159FE-433B-4C25-B32D-6143BFFD43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805" t="28950"/>
          <a:stretch/>
        </p:blipFill>
        <p:spPr>
          <a:xfrm>
            <a:off x="10249468" y="4424569"/>
            <a:ext cx="1942531" cy="24362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A3C3164-EF81-4692-A54A-84BE93D055C4}"/>
              </a:ext>
            </a:extLst>
          </p:cNvPr>
          <p:cNvSpPr txBox="1"/>
          <p:nvPr/>
        </p:nvSpPr>
        <p:spPr>
          <a:xfrm>
            <a:off x="431501" y="5151142"/>
            <a:ext cx="377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r>
              <a:rPr lang="en-US" b="1" dirty="0">
                <a:solidFill>
                  <a:srgbClr val="00502F"/>
                </a:solidFill>
              </a:rPr>
              <a:t>Tasks – following up anything needed</a:t>
            </a:r>
            <a:endParaRPr lang="en-US" b="1" i="1" dirty="0">
              <a:solidFill>
                <a:srgbClr val="00502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9828B5-0C37-41A8-87BF-4F02EB65D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3398" y="2199982"/>
            <a:ext cx="8417068" cy="185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513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</TotalTime>
  <Words>254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Gooden</dc:creator>
  <cp:lastModifiedBy>Sam Dalton</cp:lastModifiedBy>
  <cp:revision>137</cp:revision>
  <cp:lastPrinted>2020-10-27T23:16:01Z</cp:lastPrinted>
  <dcterms:created xsi:type="dcterms:W3CDTF">2020-10-27T22:19:14Z</dcterms:created>
  <dcterms:modified xsi:type="dcterms:W3CDTF">2022-03-08T21:19:45Z</dcterms:modified>
</cp:coreProperties>
</file>