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  <p:sldMasterId id="2147483782" r:id="rId2"/>
    <p:sldMasterId id="2147483794" r:id="rId3"/>
  </p:sldMasterIdLst>
  <p:sldIdLst>
    <p:sldId id="287" r:id="rId4"/>
    <p:sldId id="288" r:id="rId5"/>
    <p:sldId id="289" r:id="rId6"/>
    <p:sldId id="290" r:id="rId7"/>
    <p:sldId id="291" r:id="rId8"/>
    <p:sldId id="292" r:id="rId9"/>
    <p:sldId id="293" r:id="rId10"/>
    <p:sldId id="265" r:id="rId11"/>
    <p:sldId id="294" r:id="rId12"/>
    <p:sldId id="295" r:id="rId13"/>
    <p:sldId id="296" r:id="rId14"/>
    <p:sldId id="297" r:id="rId15"/>
    <p:sldId id="266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F"/>
    <a:srgbClr val="8DC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436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97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8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27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381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6455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7383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80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4CF6-FCCA-8A42-99E0-5576C8C1A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00A2E-DBCB-2545-B4DE-67EE3BC1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4E47-AAA5-B740-AC97-C1630B82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CA24-56CB-E74C-92A1-F18AF85F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AD12C-46FB-CE43-AB3E-05874168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70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D8EC-C393-1448-B1C8-220E4F89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829C9-250C-0F48-80E1-B6D1AA9E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BC7A-4A93-A14C-BF16-5C820FBE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F563-B3C9-AF42-BFE6-407BE420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F076-BF32-5E40-B755-6F0B7DB6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52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E62-4236-1B44-BF75-D2D1F6B6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D21D6-660C-714F-BF1B-9BCE4A179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13398-379F-114A-9F2F-C4BA97D4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A9A36-752D-5748-9688-6DF90B95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CC97-78E8-C543-8C1C-DEBA86B2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6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16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67FF-0E20-114C-90F6-BEC968FF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BFD7F-F23D-F14A-8649-573FE7B91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F32E6-6132-E341-A6B3-54D74827F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0B11D-D362-E84B-8D2A-F36905B4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CC7E4-069C-044D-A6EA-D8108298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100E-A095-8845-9157-7F03E33C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8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936B-FEED-1247-8A71-31E877E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F69A6-D5FA-1E42-8E92-DFBC37BC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A1AD-8532-9F48-B7FD-4FBBE9414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8B5F3-5694-B943-A685-415BE405E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524F5-D934-004B-80C1-F1CD890D3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2D1E1F-FFE1-D043-837A-83D605E7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C7EAC-A5F9-D647-AAE5-4A3E0362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F9D72-3BB7-A34E-A80D-D386EBEC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5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8877-3B61-6744-BE48-DB892048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1A8E3-5701-3345-B938-1D01450C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5B77F-96FC-774E-8FB4-83EB4591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B7C63-65E3-C046-9B0C-6404B0AA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67A90-9BFC-4141-B02A-53B6B1EE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23506-3F43-7448-AB81-FFA9BDC3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E4218-7903-EE4A-8326-931C600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1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FF8B-8E25-0A4D-A8EE-8D9C11C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FAC2-433F-3142-81DE-51DE379B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FFAA-6C44-074E-B5F4-DDE63C4D0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E23C-C0E5-0C40-A917-D07E7706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BDDF2-E7D3-2B47-AD62-626ECC11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E02C-A1F2-AB4B-826C-494EDFC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78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8D6F-A5D7-D34B-8A8F-37B8FE97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A6671-CE37-B841-AD3E-7F5A57F90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01CED-A27C-9C47-A9C5-18C72476C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7CC96-DB0C-F040-BB63-6728927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48554-B988-0140-B76D-7DAAC26E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FC2CD-3220-0A4C-93B5-5C59D9F4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27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2C8D-1143-D643-8201-F019DDD6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995A-413F-1746-82C5-6A0CE9571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E649-1855-C04E-A0F7-340146AD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49633-5D26-D241-9690-C91F6EBC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13FA-9B3A-224F-AC75-90F5A190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6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DF618-C404-684A-8D60-02AE4A979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C8B3B-E391-374C-863E-475CB2E64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2D99-8CBB-4441-B98C-296228AE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A31CF-0F64-1C41-ACBF-9ED700B6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832F-DBDF-DF40-A7F9-C2FA0A7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02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4CF6-FCCA-8A42-99E0-5576C8C1A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00A2E-DBCB-2545-B4DE-67EE3BC1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4E47-AAA5-B740-AC97-C1630B82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CA24-56CB-E74C-92A1-F18AF85F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AD12C-46FB-CE43-AB3E-05874168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9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D8EC-C393-1448-B1C8-220E4F89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829C9-250C-0F48-80E1-B6D1AA9E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BC7A-4A93-A14C-BF16-5C820FBE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F563-B3C9-AF42-BFE6-407BE420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F076-BF32-5E40-B755-6F0B7DB6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8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1096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E62-4236-1B44-BF75-D2D1F6B6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D21D6-660C-714F-BF1B-9BCE4A179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13398-379F-114A-9F2F-C4BA97D4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A9A36-752D-5748-9688-6DF90B95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CC97-78E8-C543-8C1C-DEBA86B2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92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67FF-0E20-114C-90F6-BEC968FF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BFD7F-F23D-F14A-8649-573FE7B91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F32E6-6132-E341-A6B3-54D74827F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0B11D-D362-E84B-8D2A-F36905B4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CC7E4-069C-044D-A6EA-D8108298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100E-A095-8845-9157-7F03E33C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5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936B-FEED-1247-8A71-31E877E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F69A6-D5FA-1E42-8E92-DFBC37BC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A1AD-8532-9F48-B7FD-4FBBE9414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8B5F3-5694-B943-A685-415BE405E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524F5-D934-004B-80C1-F1CD890D3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2D1E1F-FFE1-D043-837A-83D605E7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C7EAC-A5F9-D647-AAE5-4A3E0362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F9D72-3BB7-A34E-A80D-D386EBEC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10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8877-3B61-6744-BE48-DB892048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1A8E3-5701-3345-B938-1D01450C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5B77F-96FC-774E-8FB4-83EB4591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B7C63-65E3-C046-9B0C-6404B0AA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69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67A90-9BFC-4141-B02A-53B6B1EE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23506-3F43-7448-AB81-FFA9BDC3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E4218-7903-EE4A-8326-931C600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79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FF8B-8E25-0A4D-A8EE-8D9C11C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FAC2-433F-3142-81DE-51DE379B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FFAA-6C44-074E-B5F4-DDE63C4D0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E23C-C0E5-0C40-A917-D07E7706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BDDF2-E7D3-2B47-AD62-626ECC11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E02C-A1F2-AB4B-826C-494EDFC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6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8D6F-A5D7-D34B-8A8F-37B8FE97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A6671-CE37-B841-AD3E-7F5A57F90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01CED-A27C-9C47-A9C5-18C72476C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7CC96-DB0C-F040-BB63-6728927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48554-B988-0140-B76D-7DAAC26E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FC2CD-3220-0A4C-93B5-5C59D9F4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28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2C8D-1143-D643-8201-F019DDD6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995A-413F-1746-82C5-6A0CE9571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E649-1855-C04E-A0F7-340146AD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49633-5D26-D241-9690-C91F6EBC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13FA-9B3A-224F-AC75-90F5A190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9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DF618-C404-684A-8D60-02AE4A979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C8B3B-E391-374C-863E-475CB2E64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2D99-8CBB-4441-B98C-296228AE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A31CF-0F64-1C41-ACBF-9ED700B6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832F-DBDF-DF40-A7F9-C2FA0A7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4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95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53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31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03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039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79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A297B-6A89-4B3C-BCC7-DDD4496665FA}" type="datetimeFigureOut">
              <a:rPr lang="en-AU" smtClean="0"/>
              <a:t>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7FEB7E-7641-4050-A947-001DBFC11E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183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A19E0-9002-4245-AC0C-F9844C03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6ECDF-E9EE-544A-96AB-34BA0E074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DA841-3B88-AC42-90DE-6D7B7EF24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96FEB-DDE4-054A-9D0F-9458DA88B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4C06F-24BB-FF41-9DDC-FF78BA6C1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A19E0-9002-4245-AC0C-F9844C03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6ECDF-E9EE-544A-96AB-34BA0E074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DA841-3B88-AC42-90DE-6D7B7EF24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96FEB-DDE4-054A-9D0F-9458DA88B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4C06F-24BB-FF41-9DDC-FF78BA6C1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9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cid:image002.png@01D46ABF.FA45C04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77E6A433-ECEB-844D-85AD-3D3A8078C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6A52DD4-0833-924D-8C52-E8834265F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48" y="2247931"/>
            <a:ext cx="6283785" cy="2143469"/>
          </a:xfrm>
          <a:prstGeom prst="rect">
            <a:avLst/>
          </a:prstGeom>
        </p:spPr>
      </p:pic>
      <p:pic>
        <p:nvPicPr>
          <p:cNvPr id="9" name="Picture 2" descr="21st Annual Symposium - Treenet">
            <a:extLst>
              <a:ext uri="{FF2B5EF4-FFF2-40B4-BE49-F238E27FC236}">
                <a16:creationId xmlns:a16="http://schemas.microsoft.com/office/drawing/2014/main" id="{19315A55-37B1-424F-8694-8641A9E4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0767" y="320807"/>
            <a:ext cx="1533153" cy="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F83496-9C30-A74C-BD58-8D08DB49280B}"/>
              </a:ext>
            </a:extLst>
          </p:cNvPr>
          <p:cNvGrpSpPr/>
          <p:nvPr/>
        </p:nvGrpSpPr>
        <p:grpSpPr>
          <a:xfrm>
            <a:off x="552795" y="5674169"/>
            <a:ext cx="11086410" cy="655157"/>
            <a:chOff x="2483262" y="5784351"/>
            <a:chExt cx="9173980" cy="542141"/>
          </a:xfrm>
        </p:grpSpPr>
        <p:pic>
          <p:nvPicPr>
            <p:cNvPr id="11" name="Picture 2" descr="HR Products Black Greenwell Tree Surround - 4 Pack | Bunnings Warehouse">
              <a:extLst>
                <a:ext uri="{FF2B5EF4-FFF2-40B4-BE49-F238E27FC236}">
                  <a16:creationId xmlns:a16="http://schemas.microsoft.com/office/drawing/2014/main" id="{53BA72C8-2CE6-4C4F-A198-DA97DC7191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83262" y="5784351"/>
              <a:ext cx="1533153" cy="54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Air-Pot® | How the Air-Pot system works through enchancing root systems">
              <a:extLst>
                <a:ext uri="{FF2B5EF4-FFF2-40B4-BE49-F238E27FC236}">
                  <a16:creationId xmlns:a16="http://schemas.microsoft.com/office/drawing/2014/main" id="{E314A9F1-0356-E547-8871-FAEA4BBB1B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0330" y="5919011"/>
              <a:ext cx="1122411" cy="30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Neutrog South Africa Pty Ltd. Profile">
              <a:extLst>
                <a:ext uri="{FF2B5EF4-FFF2-40B4-BE49-F238E27FC236}">
                  <a16:creationId xmlns:a16="http://schemas.microsoft.com/office/drawing/2014/main" id="{9DEAD6A9-9BF2-9B4A-9D28-4168E1AC7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2651" y="5870669"/>
              <a:ext cx="1434591" cy="40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Pellenc UK | Battery Powered Garden Maintenance Equipment">
              <a:extLst>
                <a:ext uri="{FF2B5EF4-FFF2-40B4-BE49-F238E27FC236}">
                  <a16:creationId xmlns:a16="http://schemas.microsoft.com/office/drawing/2014/main" id="{2421955B-1B03-D441-917E-2C1B721C2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7754" y="5857240"/>
              <a:ext cx="1240413" cy="43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Francital">
              <a:extLst>
                <a:ext uri="{FF2B5EF4-FFF2-40B4-BE49-F238E27FC236}">
                  <a16:creationId xmlns:a16="http://schemas.microsoft.com/office/drawing/2014/main" id="{46B6121A-215B-2941-A252-8137F3254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59" y="5867547"/>
              <a:ext cx="1543778" cy="41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9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8116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811360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524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Batteries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388156" y="545436"/>
            <a:ext cx="5490000" cy="5655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946972" y="907155"/>
            <a:ext cx="309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1200 &amp; 1500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39632" y="2562910"/>
            <a:ext cx="5940000" cy="30312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22CDF-8CBE-40A8-BF7A-CCD4D80B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9" y="2388918"/>
            <a:ext cx="5940000" cy="3029799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098300-23E5-4F11-ABBC-7A4BE23B74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5" r="2449" b="2007"/>
          <a:stretch/>
        </p:blipFill>
        <p:spPr>
          <a:xfrm>
            <a:off x="6567659" y="452064"/>
            <a:ext cx="5396905" cy="5558444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355796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8116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811360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524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Batteries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410458" y="668097"/>
            <a:ext cx="5245200" cy="5266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946976" y="907150"/>
            <a:ext cx="309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750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39632" y="2351035"/>
            <a:ext cx="6026400" cy="32220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B7DEA0-3F26-4C2D-8A3C-483D549AE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2" t="4847" r="1314"/>
          <a:stretch/>
        </p:blipFill>
        <p:spPr>
          <a:xfrm>
            <a:off x="6624013" y="463214"/>
            <a:ext cx="5246703" cy="5266427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837554-E845-459F-93AA-059F4B63F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50" y="2160397"/>
            <a:ext cx="6027202" cy="3222465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306505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9628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2963999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Harnesses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881104" y="647110"/>
            <a:ext cx="4712400" cy="1857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1934" y="2183770"/>
            <a:ext cx="5616000" cy="3160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18A21E-8429-47EC-BBFE-A894D3809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37" y="1995784"/>
            <a:ext cx="5616450" cy="3160444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655FCC-F9F4-4FE0-A54D-3302ED55B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5" t="12579" r="7601" b="8753"/>
          <a:stretch/>
        </p:blipFill>
        <p:spPr>
          <a:xfrm>
            <a:off x="7065758" y="452063"/>
            <a:ext cx="4712564" cy="1858167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179899" y="3029529"/>
            <a:ext cx="5299200" cy="35892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26802D-194A-4147-A5F7-5095373C1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752" y="2837875"/>
            <a:ext cx="5299283" cy="3590582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31977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F3A8-73D6-499F-98D4-B0D034EC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Demonstrate the tools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C2A41-8490-4769-9266-A0B3B085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through the tools</a:t>
            </a:r>
          </a:p>
          <a:p>
            <a:pPr lvl="1"/>
            <a:r>
              <a:rPr lang="en-US" dirty="0"/>
              <a:t>Applicable batteries</a:t>
            </a:r>
          </a:p>
          <a:p>
            <a:pPr lvl="1"/>
            <a:r>
              <a:rPr lang="en-US" dirty="0"/>
              <a:t>Alpha systems</a:t>
            </a:r>
          </a:p>
          <a:p>
            <a:pPr lvl="1"/>
            <a:r>
              <a:rPr lang="en-US" dirty="0"/>
              <a:t>Prices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947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5092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443370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Alpha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128840" y="2328734"/>
            <a:ext cx="5148000" cy="3520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5699462" y="669237"/>
            <a:ext cx="5868000" cy="35064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02CDD3-ABC0-416B-A21B-FDB071AE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389" y="452063"/>
            <a:ext cx="5868219" cy="3505689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340112-5C85-42AE-A5D1-13322A376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09" y="2156171"/>
            <a:ext cx="5148349" cy="3519345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567419" y="899988"/>
            <a:ext cx="251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Hedge Trimmer</a:t>
            </a:r>
            <a:br>
              <a:rPr lang="en-US" sz="2400" b="1" i="1" dirty="0">
                <a:solidFill>
                  <a:srgbClr val="00502F"/>
                </a:solidFill>
              </a:rPr>
            </a:br>
            <a:r>
              <a:rPr lang="en-US" sz="2400" b="1" i="1" dirty="0">
                <a:solidFill>
                  <a:srgbClr val="00502F"/>
                </a:solidFill>
              </a:rPr>
              <a:t>&amp; Grass Cutter</a:t>
            </a:r>
          </a:p>
        </p:txBody>
      </p:sp>
    </p:spTree>
    <p:extLst>
      <p:ext uri="{BB962C8B-B14F-4D97-AF65-F5344CB8AC3E}">
        <p14:creationId xmlns:p14="http://schemas.microsoft.com/office/powerpoint/2010/main" val="2822782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7324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73330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Solerian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089752" y="646935"/>
            <a:ext cx="5425200" cy="4600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804982" y="948416"/>
            <a:ext cx="326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Converter &amp; Charger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CA0993-BFD7-4AFB-9750-EE1EEA9C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80" y="1923353"/>
            <a:ext cx="3286584" cy="1810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C869DF-948B-4FD4-AEC7-44078BD70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37" y="4050002"/>
            <a:ext cx="3534268" cy="1552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0746E7-7811-4640-995B-94A5FB8D2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17" y="452063"/>
            <a:ext cx="5425247" cy="4599439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56712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7324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73330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Rasion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759347" y="651137"/>
            <a:ext cx="4669200" cy="5320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804982" y="948416"/>
            <a:ext cx="347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Easy &amp; Smart Mowers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FA9CB4-B366-4100-BEEA-87919145C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86" y="452063"/>
            <a:ext cx="4670067" cy="5322163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01186" y="2342406"/>
            <a:ext cx="5317200" cy="3430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40C8E2-3189-4D32-A4A9-089E394B1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3" y="2120343"/>
            <a:ext cx="5315692" cy="3429479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339683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7324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73330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409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Excelion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5899722" y="637916"/>
            <a:ext cx="5587200" cy="4658913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804982" y="948416"/>
            <a:ext cx="347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2000 Brush Cutter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385714" y="2048394"/>
            <a:ext cx="4921200" cy="4035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9297E3-8A25-466F-BDF0-F8418218F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277"/>
          <a:stretch/>
        </p:blipFill>
        <p:spPr>
          <a:xfrm>
            <a:off x="6129752" y="421509"/>
            <a:ext cx="5587426" cy="4629993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DD258D-E1DE-452A-98BC-EE67A62D1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14" y="1845851"/>
            <a:ext cx="4921761" cy="4036608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5721799" y="5278103"/>
            <a:ext cx="6314096" cy="1443931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98EAFA-71F0-4FD9-B4C9-EBFBD738C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6" t="9834" r="51791" b="44320"/>
          <a:stretch/>
        </p:blipFill>
        <p:spPr>
          <a:xfrm>
            <a:off x="5811686" y="5387243"/>
            <a:ext cx="2029522" cy="1260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98EAFA-71F0-4FD9-B4C9-EBFBD738C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94" t="9248" b="53832"/>
          <a:stretch/>
        </p:blipFill>
        <p:spPr>
          <a:xfrm>
            <a:off x="7837790" y="5374025"/>
            <a:ext cx="1982332" cy="1014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98EAFA-71F0-4FD9-B4C9-EBFBD738C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90" t="54580" r="51615" b="8932"/>
          <a:stretch/>
        </p:blipFill>
        <p:spPr>
          <a:xfrm>
            <a:off x="9920481" y="5438146"/>
            <a:ext cx="2029523" cy="10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4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7324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73330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409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Excelion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666261" y="266400"/>
            <a:ext cx="5166000" cy="6591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804982" y="948416"/>
            <a:ext cx="347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2000 Blades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1250707" y="1997173"/>
            <a:ext cx="3978000" cy="4114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B25A14-18E5-4FEC-A0A4-085025F50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2"/>
          <a:stretch/>
        </p:blipFill>
        <p:spPr>
          <a:xfrm>
            <a:off x="6851465" y="133814"/>
            <a:ext cx="5166482" cy="6590371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865DBC-1C38-4383-B7DE-D754707D9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091" y="1845851"/>
            <a:ext cx="3978556" cy="4115984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391164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602263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576739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Helion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056742" y="619446"/>
            <a:ext cx="5587200" cy="5993793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574078" y="920709"/>
            <a:ext cx="3872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2 Compact &amp; Telescopic</a:t>
            </a:r>
            <a:br>
              <a:rPr lang="en-US" sz="2400" b="1" i="1" dirty="0">
                <a:solidFill>
                  <a:srgbClr val="00502F"/>
                </a:solidFill>
              </a:rPr>
            </a:br>
            <a:r>
              <a:rPr lang="en-US" sz="2400" b="1" i="1" dirty="0">
                <a:solidFill>
                  <a:srgbClr val="00502F"/>
                </a:solidFill>
              </a:rPr>
              <a:t>Hedge Trimmer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507" y="1913125"/>
            <a:ext cx="4629633" cy="4672406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BEC240-1F1E-4C92-918E-63890F1B6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" t="1339" b="14430"/>
          <a:stretch/>
        </p:blipFill>
        <p:spPr>
          <a:xfrm>
            <a:off x="6274706" y="433593"/>
            <a:ext cx="5703324" cy="5955741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EC6216-8300-473D-9F4E-AB629904B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01" y="2015776"/>
            <a:ext cx="4365631" cy="44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5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724071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3719453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25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Pellenc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/lntE6f5gJsE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80FE27-9C5D-D84A-B935-A3F9FFAB8F19}"/>
              </a:ext>
            </a:extLst>
          </p:cNvPr>
          <p:cNvSpPr txBox="1"/>
          <p:nvPr/>
        </p:nvSpPr>
        <p:spPr>
          <a:xfrm>
            <a:off x="8609481" y="1197060"/>
            <a:ext cx="306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92D050"/>
                </a:solidFill>
              </a:rPr>
              <a:t>arborgreen.com.au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CEC34742-0236-7645-AF1E-09EDF2AE6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/>
          <a:stretch/>
        </p:blipFill>
        <p:spPr bwMode="auto">
          <a:xfrm>
            <a:off x="5666448" y="1849387"/>
            <a:ext cx="5902967" cy="4185761"/>
          </a:xfrm>
          <a:prstGeom prst="rect">
            <a:avLst/>
          </a:prstGeom>
          <a:noFill/>
          <a:ln w="38100">
            <a:solidFill>
              <a:srgbClr val="00502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0ED7E907-E201-2844-8A32-9D14C1C02DDF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24092"/>
          <a:stretch/>
        </p:blipFill>
        <p:spPr bwMode="auto">
          <a:xfrm>
            <a:off x="5208563" y="3756084"/>
            <a:ext cx="2669310" cy="2635716"/>
          </a:xfrm>
          <a:prstGeom prst="ellipse">
            <a:avLst/>
          </a:prstGeom>
          <a:ln w="38100" cap="rnd">
            <a:solidFill>
              <a:srgbClr val="00502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531726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Since its creation in 1973, the PELLENC</a:t>
            </a:r>
            <a:br>
              <a:rPr lang="en-US" b="1" dirty="0">
                <a:solidFill>
                  <a:srgbClr val="00502F"/>
                </a:solidFill>
              </a:rPr>
            </a:br>
            <a:r>
              <a:rPr lang="en-US" b="1" dirty="0">
                <a:solidFill>
                  <a:srgbClr val="00502F"/>
                </a:solidFill>
              </a:rPr>
              <a:t>group has been manufacturing tools for</a:t>
            </a:r>
            <a:br>
              <a:rPr lang="en-US" b="1" dirty="0">
                <a:solidFill>
                  <a:srgbClr val="00502F"/>
                </a:solidFill>
              </a:rPr>
            </a:br>
            <a:r>
              <a:rPr lang="en-US" b="1" dirty="0">
                <a:solidFill>
                  <a:srgbClr val="00502F"/>
                </a:solidFill>
              </a:rPr>
              <a:t>agriculture, green </a:t>
            </a:r>
            <a:r>
              <a:rPr lang="en-AU" b="1" dirty="0">
                <a:solidFill>
                  <a:srgbClr val="00502F"/>
                </a:solidFill>
              </a:rPr>
              <a:t>spaces and local communities</a:t>
            </a:r>
            <a:endParaRPr lang="en-US" b="1" dirty="0">
              <a:solidFill>
                <a:srgbClr val="00502F"/>
              </a:solidFill>
            </a:endParaRP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Caring for the environment </a:t>
            </a:r>
            <a:br>
              <a:rPr lang="en-US" b="1" i="1" dirty="0">
                <a:solidFill>
                  <a:srgbClr val="00502F"/>
                </a:solidFill>
              </a:rPr>
            </a:br>
            <a:r>
              <a:rPr lang="en-US" b="1" i="1" dirty="0">
                <a:solidFill>
                  <a:srgbClr val="00502F"/>
                </a:solidFill>
              </a:rPr>
              <a:t>- </a:t>
            </a:r>
            <a:r>
              <a:rPr lang="en-US" dirty="0">
                <a:solidFill>
                  <a:srgbClr val="00502F"/>
                </a:solidFill>
              </a:rPr>
              <a:t>Sustainability</a:t>
            </a:r>
            <a:br>
              <a:rPr lang="en-US" dirty="0">
                <a:solidFill>
                  <a:srgbClr val="00502F"/>
                </a:solidFill>
              </a:rPr>
            </a:br>
            <a:r>
              <a:rPr lang="en-US" dirty="0">
                <a:solidFill>
                  <a:srgbClr val="00502F"/>
                </a:solidFill>
              </a:rPr>
              <a:t>- Recycling</a:t>
            </a:r>
            <a:br>
              <a:rPr lang="en-US" dirty="0">
                <a:solidFill>
                  <a:srgbClr val="00502F"/>
                </a:solidFill>
              </a:rPr>
            </a:br>
            <a:r>
              <a:rPr lang="en-US" dirty="0">
                <a:solidFill>
                  <a:srgbClr val="00502F"/>
                </a:solidFill>
              </a:rPr>
              <a:t>- Eliminating plant protection products</a:t>
            </a:r>
            <a:br>
              <a:rPr lang="en-US" dirty="0">
                <a:solidFill>
                  <a:srgbClr val="00502F"/>
                </a:solidFill>
              </a:rPr>
            </a:br>
            <a:r>
              <a:rPr lang="en-US" dirty="0">
                <a:solidFill>
                  <a:srgbClr val="00502F"/>
                </a:solidFill>
              </a:rPr>
              <a:t>- Cutting out emissions</a:t>
            </a:r>
            <a:r>
              <a:rPr lang="en-US" b="1" i="1" dirty="0">
                <a:solidFill>
                  <a:srgbClr val="00502F"/>
                </a:solidFill>
              </a:rPr>
              <a:t> 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Ergonomics</a:t>
            </a:r>
            <a:br>
              <a:rPr lang="en-US" b="1" i="1" dirty="0">
                <a:solidFill>
                  <a:srgbClr val="00502F"/>
                </a:solidFill>
              </a:rPr>
            </a:br>
            <a:r>
              <a:rPr lang="en-US" dirty="0">
                <a:solidFill>
                  <a:srgbClr val="00502F"/>
                </a:solidFill>
              </a:rPr>
              <a:t>- Reducing noise pollution</a:t>
            </a:r>
            <a:br>
              <a:rPr lang="en-US" b="1" i="1" dirty="0">
                <a:solidFill>
                  <a:srgbClr val="00502F"/>
                </a:solidFill>
              </a:rPr>
            </a:br>
            <a:r>
              <a:rPr lang="en-US" dirty="0">
                <a:solidFill>
                  <a:srgbClr val="00502F"/>
                </a:solidFill>
              </a:rPr>
              <a:t>- Minimizing strain on the user</a:t>
            </a:r>
            <a:br>
              <a:rPr lang="en-US" dirty="0">
                <a:solidFill>
                  <a:srgbClr val="00502F"/>
                </a:solidFill>
              </a:rPr>
            </a:br>
            <a:r>
              <a:rPr lang="en-US" dirty="0">
                <a:solidFill>
                  <a:srgbClr val="00502F"/>
                </a:solidFill>
              </a:rPr>
              <a:t>- Ensuring low vibration levels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9BA3E8-8B95-A442-BFB8-9F738294D91D}"/>
              </a:ext>
            </a:extLst>
          </p:cNvPr>
          <p:cNvSpPr/>
          <p:nvPr/>
        </p:nvSpPr>
        <p:spPr>
          <a:xfrm>
            <a:off x="4870182" y="831979"/>
            <a:ext cx="1858776" cy="1667366"/>
          </a:xfrm>
          <a:prstGeom prst="ellipse">
            <a:avLst/>
          </a:prstGeom>
          <a:solidFill>
            <a:srgbClr val="8DC63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3248C9-4184-7241-8D94-0F3D2742F620}"/>
              </a:ext>
            </a:extLst>
          </p:cNvPr>
          <p:cNvSpPr txBox="1"/>
          <p:nvPr/>
        </p:nvSpPr>
        <p:spPr>
          <a:xfrm>
            <a:off x="5091011" y="926998"/>
            <a:ext cx="14171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High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performance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motors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Innovative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product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A4FCE19-2C36-C249-9E18-367C1653A0C2}"/>
              </a:ext>
            </a:extLst>
          </p:cNvPr>
          <p:cNvSpPr/>
          <p:nvPr/>
        </p:nvSpPr>
        <p:spPr>
          <a:xfrm>
            <a:off x="10377963" y="4919658"/>
            <a:ext cx="1620000" cy="1620000"/>
          </a:xfrm>
          <a:prstGeom prst="ellipse">
            <a:avLst/>
          </a:prstGeom>
          <a:solidFill>
            <a:srgbClr val="00502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1FF98D-A487-184A-924E-05F8CC1FB2E1}"/>
              </a:ext>
            </a:extLst>
          </p:cNvPr>
          <p:cNvSpPr txBox="1"/>
          <p:nvPr/>
        </p:nvSpPr>
        <p:spPr>
          <a:xfrm>
            <a:off x="10670642" y="5129494"/>
            <a:ext cx="1034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PELLENC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batteries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PELLENC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motors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" name="Picture 19" descr="cid:image002.png@01D46ABF.FA45C04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63" y="443680"/>
            <a:ext cx="3549650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76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" y="2416252"/>
            <a:ext cx="3053495" cy="1717763"/>
          </a:xfrm>
          <a:prstGeom prst="rect">
            <a:avLst/>
          </a:prstGeom>
        </p:spPr>
      </p:pic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431458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2398652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Airion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086036" y="660194"/>
            <a:ext cx="5475600" cy="4647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22000" y="1882797"/>
            <a:ext cx="158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Blower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BE4EE9-0A0A-48A8-8262-17D7AC263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69" y="452063"/>
            <a:ext cx="5474640" cy="4647932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D5F2DD-5359-4537-A034-710BBA534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346"/>
          <a:stretch/>
        </p:blipFill>
        <p:spPr>
          <a:xfrm>
            <a:off x="3297382" y="2104757"/>
            <a:ext cx="1873388" cy="8246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39052C-DBF9-45C3-91F3-10A3922E7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50" b="43696"/>
          <a:stretch/>
        </p:blipFill>
        <p:spPr>
          <a:xfrm>
            <a:off x="2841085" y="664497"/>
            <a:ext cx="2800741" cy="1232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6FE099-98E2-482E-BE39-39F4BF14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324"/>
          <a:stretch/>
        </p:blipFill>
        <p:spPr>
          <a:xfrm>
            <a:off x="2841084" y="3134012"/>
            <a:ext cx="2800741" cy="19026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E3FBFC-8131-4CD5-8AD9-B184A5DE60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22" t="30897" b="32487"/>
          <a:stretch/>
        </p:blipFill>
        <p:spPr>
          <a:xfrm>
            <a:off x="182362" y="3968006"/>
            <a:ext cx="2334463" cy="146829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8564" y="5515155"/>
            <a:ext cx="11814873" cy="1206879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E3FBFC-8131-4CD5-8AD9-B184A5DE60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383" b="287"/>
          <a:stretch/>
        </p:blipFill>
        <p:spPr>
          <a:xfrm>
            <a:off x="2602413" y="5560291"/>
            <a:ext cx="4689734" cy="11360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E3FBFC-8131-4CD5-8AD9-B184A5DE60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47" b="65765"/>
          <a:stretch/>
        </p:blipFill>
        <p:spPr>
          <a:xfrm>
            <a:off x="7234646" y="5586071"/>
            <a:ext cx="4689734" cy="10621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E3FBFC-8131-4CD5-8AD9-B184A5DE60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4" t="41176" r="47755" b="33718"/>
          <a:stretch/>
        </p:blipFill>
        <p:spPr>
          <a:xfrm>
            <a:off x="244632" y="5624945"/>
            <a:ext cx="2421791" cy="10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92212" y="5143500"/>
            <a:ext cx="9141316" cy="1206879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1" y="604463"/>
            <a:ext cx="2673635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2661572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Cultivion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586460" y="1835593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Cultivator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CEB088-EBA6-49DB-973F-B4215AA13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48"/>
          <a:stretch/>
        </p:blipFill>
        <p:spPr>
          <a:xfrm>
            <a:off x="3362333" y="1171057"/>
            <a:ext cx="4140000" cy="3808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CDBB1-7A8D-47EA-826C-66814B62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720" y="366607"/>
            <a:ext cx="4140000" cy="37956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719F3C-DBF9-42B9-B8C0-C0FE50E773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14" b="55936"/>
          <a:stretch/>
        </p:blipFill>
        <p:spPr>
          <a:xfrm>
            <a:off x="567988" y="5240322"/>
            <a:ext cx="4432052" cy="1021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719F3C-DBF9-42B9-B8C0-C0FE50E773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21"/>
          <a:stretch/>
        </p:blipFill>
        <p:spPr>
          <a:xfrm>
            <a:off x="5059858" y="5229165"/>
            <a:ext cx="4432052" cy="10201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80805" y="1194809"/>
            <a:ext cx="1905626" cy="291858"/>
            <a:chOff x="3416279" y="909343"/>
            <a:chExt cx="1905626" cy="29185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3416279" y="909343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3893642" y="924467"/>
              <a:ext cx="9509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PRODUCTIVE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84163" y="3106998"/>
            <a:ext cx="1905626" cy="291858"/>
            <a:chOff x="3515278" y="2624182"/>
            <a:chExt cx="1905626" cy="29185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3515278" y="2624182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4027907" y="2639306"/>
              <a:ext cx="8803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ADAPTABLE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838094" y="366607"/>
            <a:ext cx="1905626" cy="291858"/>
            <a:chOff x="9838094" y="366607"/>
            <a:chExt cx="1905626" cy="29185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9838094" y="366607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10318663" y="381731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ERGONOMIC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38094" y="2320006"/>
            <a:ext cx="1905626" cy="291858"/>
            <a:chOff x="9838094" y="2320006"/>
            <a:chExt cx="1905626" cy="29185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9838094" y="2320006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10422858" y="2335130"/>
              <a:ext cx="7360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DURABLE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731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pic>
        <p:nvPicPr>
          <p:cNvPr id="50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431458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2398652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Selion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2354888" y="7306296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693804" y="667093"/>
            <a:ext cx="4953600" cy="46224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22000" y="1882797"/>
            <a:ext cx="191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M12 Saw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42576" y="5515155"/>
            <a:ext cx="9485705" cy="1206879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7" y="2515253"/>
            <a:ext cx="3599688" cy="26609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02384-EE9C-49B3-9660-44E3A61E3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315" y="452063"/>
            <a:ext cx="4953504" cy="4622602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5BA72F-51F3-4F98-8C12-0E49E4A9A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505" y="396858"/>
            <a:ext cx="1950998" cy="10359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652CB2-CE80-44DE-B67D-0FED73AFE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031" y="1861885"/>
            <a:ext cx="1943436" cy="11040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8EBCCD-D7E9-4E7B-BC33-C6AFDDAF2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260" y="3390515"/>
            <a:ext cx="1928312" cy="8998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9D7325-F4C6-4F16-B8BA-EB32CE07F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9373" y="4636882"/>
            <a:ext cx="1905626" cy="6352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789737-C931-407C-B1FD-86B0F70998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536" b="42430"/>
          <a:stretch/>
        </p:blipFill>
        <p:spPr>
          <a:xfrm>
            <a:off x="2535977" y="5634180"/>
            <a:ext cx="4585719" cy="10271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789737-C931-407C-B1FD-86B0F70998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1444"/>
          <a:stretch/>
        </p:blipFill>
        <p:spPr>
          <a:xfrm>
            <a:off x="7164325" y="5621734"/>
            <a:ext cx="4585719" cy="101452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441260" y="1857430"/>
            <a:ext cx="1905626" cy="291858"/>
            <a:chOff x="4476734" y="1571964"/>
            <a:chExt cx="1905626" cy="29185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4476734" y="1571964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4954097" y="1587088"/>
              <a:ext cx="9509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PRODUCTIVE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441260" y="3393213"/>
            <a:ext cx="1905626" cy="291858"/>
            <a:chOff x="4574298" y="2910397"/>
            <a:chExt cx="1905626" cy="29185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4574298" y="2910397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5086927" y="2925521"/>
              <a:ext cx="8803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ADAPTABLE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441260" y="416276"/>
            <a:ext cx="1905626" cy="291858"/>
            <a:chOff x="4458308" y="416276"/>
            <a:chExt cx="1905626" cy="29185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4458308" y="416276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4938877" y="431400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ERGONOMIC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441260" y="4617974"/>
            <a:ext cx="1905626" cy="291858"/>
            <a:chOff x="4472997" y="4617974"/>
            <a:chExt cx="1905626" cy="29185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4472997" y="4617974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5057761" y="4633098"/>
              <a:ext cx="7360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DURABLE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334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2" y="1431200"/>
            <a:ext cx="4191000" cy="47213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959BA35-4346-4C71-BF47-46B6E0058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826" y="1227225"/>
            <a:ext cx="1937363" cy="20052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63DE7A-8D21-4F03-B5E2-449754864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826" y="430152"/>
            <a:ext cx="1937363" cy="6054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431458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2398652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Selion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2354888" y="7306296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7187956" y="667093"/>
            <a:ext cx="4459447" cy="46224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22000" y="1882797"/>
            <a:ext cx="191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C21 Saw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17732" y="5515155"/>
            <a:ext cx="9485705" cy="1206879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A789737-C931-407C-B1FD-86B0F70998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536" b="42430"/>
          <a:stretch/>
        </p:blipFill>
        <p:spPr>
          <a:xfrm>
            <a:off x="2611133" y="5634180"/>
            <a:ext cx="4585719" cy="10271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789737-C931-407C-B1FD-86B0F70998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444"/>
          <a:stretch/>
        </p:blipFill>
        <p:spPr>
          <a:xfrm>
            <a:off x="7239481" y="5621734"/>
            <a:ext cx="4585719" cy="101452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954826" y="1204289"/>
            <a:ext cx="1905626" cy="291858"/>
            <a:chOff x="4476734" y="918823"/>
            <a:chExt cx="1905626" cy="29185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4476734" y="918823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4954097" y="933947"/>
              <a:ext cx="9509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PRODUCTIVE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54826" y="416276"/>
            <a:ext cx="1905626" cy="291858"/>
            <a:chOff x="4458308" y="416276"/>
            <a:chExt cx="1905626" cy="29185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BD903C1-200D-1240-B40D-DC30094BE045}"/>
                </a:ext>
              </a:extLst>
            </p:cNvPr>
            <p:cNvSpPr/>
            <p:nvPr/>
          </p:nvSpPr>
          <p:spPr>
            <a:xfrm>
              <a:off x="4458308" y="416276"/>
              <a:ext cx="1905626" cy="291858"/>
            </a:xfrm>
            <a:prstGeom prst="rect">
              <a:avLst/>
            </a:prstGeom>
            <a:solidFill>
              <a:srgbClr val="005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A6AD94-CFFE-8748-9977-051D9338216E}"/>
                </a:ext>
              </a:extLst>
            </p:cNvPr>
            <p:cNvSpPr txBox="1"/>
            <p:nvPr/>
          </p:nvSpPr>
          <p:spPr>
            <a:xfrm>
              <a:off x="4903611" y="431400"/>
              <a:ext cx="10150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100" b="1" dirty="0">
                  <a:solidFill>
                    <a:prstClr val="white"/>
                  </a:solidFill>
                </a:rPr>
                <a:t>LIGHTWEIGHT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086B6C5A-7047-4D47-8D5D-DB28BC7E7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0255" y="452063"/>
            <a:ext cx="4459447" cy="4614796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207817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431458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2398652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Selion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2354888" y="7306296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034710" y="629863"/>
            <a:ext cx="5738400" cy="46512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22000" y="1882797"/>
            <a:ext cx="36928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Pole saw 1.75 – 2.25m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Pole saw 2.20 – 3.00m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" y="5515155"/>
            <a:ext cx="11774837" cy="1206879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2CD33B-7310-4B6A-ADC1-FB22EF005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26"/>
          <a:stretch/>
        </p:blipFill>
        <p:spPr>
          <a:xfrm>
            <a:off x="6256085" y="416277"/>
            <a:ext cx="5739940" cy="4650582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01912"/>
            <a:ext cx="5677093" cy="91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18" y="5628670"/>
            <a:ext cx="10058400" cy="10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1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611912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2583856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</a:rPr>
              <a:t>Prunion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2354888" y="7306296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6469650" y="547364"/>
            <a:ext cx="5234400" cy="41724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22000" y="1882797"/>
            <a:ext cx="258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Pruning Shears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63711" y="5515155"/>
            <a:ext cx="4939725" cy="1206879"/>
          </a:xfrm>
          <a:prstGeom prst="rect">
            <a:avLst/>
          </a:prstGeom>
          <a:solidFill>
            <a:schemeClr val="bg1"/>
          </a:solidFill>
          <a:ln w="38100">
            <a:solidFill>
              <a:srgbClr val="8DC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9" y="1768335"/>
            <a:ext cx="6293762" cy="4108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19488" r="4136" b="16496"/>
          <a:stretch/>
        </p:blipFill>
        <p:spPr>
          <a:xfrm>
            <a:off x="7150100" y="5637047"/>
            <a:ext cx="4773944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04" y="322646"/>
            <a:ext cx="5235840" cy="4172970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138774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79" y="604463"/>
            <a:ext cx="3694492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367327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31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Range of tools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5348453" y="918739"/>
            <a:ext cx="5940000" cy="56700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448CFC-DCAF-4000-AE8B-E39B83BC2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6" t="20461" r="4669"/>
          <a:stretch/>
        </p:blipFill>
        <p:spPr>
          <a:xfrm>
            <a:off x="5707495" y="604463"/>
            <a:ext cx="5938580" cy="5670411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92212" y="1957181"/>
            <a:ext cx="18049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Blowers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Trimmers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Hedgers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02677" y="1957181"/>
            <a:ext cx="19428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Saws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Mowers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Cultivators</a:t>
            </a:r>
            <a:endParaRPr lang="en-US" sz="2400" dirty="0">
              <a:solidFill>
                <a:srgbClr val="005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9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00825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00454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903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Range of batteries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082069" y="2408663"/>
            <a:ext cx="7225268" cy="347774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92211" y="1778762"/>
            <a:ext cx="399077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150P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250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Alpha 260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Alpha 520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750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1200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1500</a:t>
            </a:r>
            <a:endParaRPr lang="en-US" sz="2400" dirty="0">
              <a:solidFill>
                <a:srgbClr val="00502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FBBB2D-BDD7-4A0F-900C-391B780D4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" b="1587"/>
          <a:stretch/>
        </p:blipFill>
        <p:spPr>
          <a:xfrm>
            <a:off x="4415883" y="604463"/>
            <a:ext cx="7238108" cy="49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0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00825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00454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788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Battery run times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328448" y="606095"/>
            <a:ext cx="72000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328448" y="2538993"/>
            <a:ext cx="72000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898BD3-F09E-47DE-9A46-650BAC1FF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8" y="2377080"/>
            <a:ext cx="7201080" cy="1583614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328448" y="4463572"/>
            <a:ext cx="72000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72FFBE-70D1-4919-AC5E-1383FBE1E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8" y="452063"/>
            <a:ext cx="7194956" cy="1616213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92211" y="1778762"/>
            <a:ext cx="39907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750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1200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ULIB 1500</a:t>
            </a:r>
            <a:endParaRPr lang="en-US" sz="2400" dirty="0">
              <a:solidFill>
                <a:srgbClr val="00502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38284E-A747-4077-8BC0-56DBED223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553" y="4303029"/>
            <a:ext cx="7201080" cy="1611430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197245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00825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004541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788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Battery run times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328448" y="583793"/>
            <a:ext cx="72000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328448" y="2538993"/>
            <a:ext cx="72000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4328448" y="4452421"/>
            <a:ext cx="72000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92211" y="1778762"/>
            <a:ext cx="399077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ALPHA 260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ALPHA 520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250</a:t>
            </a:r>
          </a:p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150p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86146-20E6-41A7-9B87-27A6B9C7E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633" y="4326415"/>
            <a:ext cx="7200000" cy="1548837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7752E1-DFB1-4D39-846A-3F3B833FC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633" y="2367123"/>
            <a:ext cx="7200000" cy="1613047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8AAA94-67E4-4394-B9B3-7C357456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633" y="452063"/>
            <a:ext cx="7200000" cy="1584867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513924" y="4463572"/>
            <a:ext cx="2818800" cy="16128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21177E-F31D-4A92-BFCB-8C4C9AFA9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97" y="4337566"/>
            <a:ext cx="2816854" cy="1548000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302172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319824" y="2679313"/>
            <a:ext cx="2894400" cy="29160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1" y="604463"/>
            <a:ext cx="4438800" cy="1457591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438689" cy="1450178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30635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Costs of battery</a:t>
            </a:r>
          </a:p>
          <a:p>
            <a:pPr defTabSz="914400"/>
            <a:r>
              <a:rPr lang="en-US" sz="2800" b="1" dirty="0">
                <a:solidFill>
                  <a:prstClr val="white"/>
                </a:solidFill>
              </a:rPr>
              <a:t>compared to petrol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3869472" y="1923217"/>
            <a:ext cx="7804063" cy="4748175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80000F-C316-4202-8B97-DA2B95FD8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775" y="496667"/>
            <a:ext cx="7748445" cy="5967280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6D643B-7713-48D7-A108-EA6A5D43C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352"/>
          <a:stretch/>
        </p:blipFill>
        <p:spPr>
          <a:xfrm>
            <a:off x="6328357" y="1001707"/>
            <a:ext cx="1965905" cy="1305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8E2E69-A571-4EA1-8ABB-6D685DC4A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92" y="2492318"/>
            <a:ext cx="2893422" cy="2915722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414238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F3A8-73D6-499F-98D4-B0D034EC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Demonstrate the Batteries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C2A41-8490-4769-9266-A0B3B085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through the batteries</a:t>
            </a:r>
          </a:p>
          <a:p>
            <a:pPr lvl="1"/>
            <a:r>
              <a:rPr lang="en-US" dirty="0"/>
              <a:t>Run times</a:t>
            </a:r>
          </a:p>
          <a:p>
            <a:pPr lvl="1"/>
            <a:r>
              <a:rPr lang="en-US" dirty="0"/>
              <a:t>Applicable tools</a:t>
            </a:r>
          </a:p>
          <a:p>
            <a:pPr lvl="1"/>
            <a:r>
              <a:rPr lang="en-US" dirty="0"/>
              <a:t>Applicable harnesses</a:t>
            </a:r>
          </a:p>
          <a:p>
            <a:pPr lvl="1"/>
            <a:r>
              <a:rPr lang="en-US" dirty="0"/>
              <a:t>Prices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319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811600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2811360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1524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cs typeface="Calibri" panose="020F0502020204030204" pitchFamily="34" charset="0"/>
              </a:rPr>
              <a:t>Batteries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E9732-DFD2-EA45-B298-922E9763E999}"/>
              </a:ext>
            </a:extLst>
          </p:cNvPr>
          <p:cNvSpPr txBox="1"/>
          <p:nvPr/>
        </p:nvSpPr>
        <p:spPr>
          <a:xfrm>
            <a:off x="0" y="7293770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youtu.be</a:t>
            </a:r>
            <a:r>
              <a:rPr lang="en-US" dirty="0">
                <a:solidFill>
                  <a:prstClr val="black"/>
                </a:solidFill>
              </a:rPr>
              <a:t>/lntE6f5gJsE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7556095" y="626765"/>
            <a:ext cx="4024800" cy="5853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2946979" y="907150"/>
            <a:ext cx="309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8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00502F"/>
                </a:solidFill>
              </a:rPr>
              <a:t>ALPHA 260 &amp; 520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CB2A80-B900-41E8-A554-1371F2089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8" t="2523" r="4053"/>
          <a:stretch/>
        </p:blipFill>
        <p:spPr>
          <a:xfrm>
            <a:off x="7733485" y="452063"/>
            <a:ext cx="4026085" cy="5853112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810494" y="2222666"/>
            <a:ext cx="5544000" cy="3477600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3DABE1-2A08-430A-B595-38798EBB5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20" y="2032201"/>
            <a:ext cx="5544026" cy="3476631"/>
          </a:xfrm>
          <a:prstGeom prst="rect">
            <a:avLst/>
          </a:prstGeom>
          <a:ln w="44450">
            <a:solidFill>
              <a:srgbClr val="00502F"/>
            </a:solidFill>
          </a:ln>
        </p:spPr>
      </p:pic>
    </p:spTree>
    <p:extLst>
      <p:ext uri="{BB962C8B-B14F-4D97-AF65-F5344CB8AC3E}">
        <p14:creationId xmlns:p14="http://schemas.microsoft.com/office/powerpoint/2010/main" val="428472689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1842</TotalTime>
  <Words>392</Words>
  <Application>Microsoft Office PowerPoint</Application>
  <PresentationFormat>Widescreen</PresentationFormat>
  <Paragraphs>113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Trebuchet MS</vt:lpstr>
      <vt:lpstr>Wingdings</vt:lpstr>
      <vt:lpstr>Wingdings 3</vt:lpstr>
      <vt:lpstr>Facet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Demonstrate the Batteries</vt:lpstr>
      <vt:lpstr>PowerPoint Presentation</vt:lpstr>
      <vt:lpstr>PowerPoint Presentation</vt:lpstr>
      <vt:lpstr>PowerPoint Presentation</vt:lpstr>
      <vt:lpstr>PowerPoint Presentation</vt:lpstr>
      <vt:lpstr>Demonstrate the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Gooden</dc:creator>
  <cp:lastModifiedBy>Jason Gooden</cp:lastModifiedBy>
  <cp:revision>87</cp:revision>
  <cp:lastPrinted>2020-10-27T23:16:01Z</cp:lastPrinted>
  <dcterms:created xsi:type="dcterms:W3CDTF">2020-10-27T22:19:14Z</dcterms:created>
  <dcterms:modified xsi:type="dcterms:W3CDTF">2020-12-03T21:28:24Z</dcterms:modified>
</cp:coreProperties>
</file>