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87" r:id="rId2"/>
    <p:sldId id="310" r:id="rId3"/>
    <p:sldId id="336" r:id="rId4"/>
    <p:sldId id="326" r:id="rId5"/>
    <p:sldId id="323" r:id="rId6"/>
    <p:sldId id="324" r:id="rId7"/>
    <p:sldId id="325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F"/>
    <a:srgbClr val="8DC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5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544CF6-FCCA-8A42-99E0-5576C8C1A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3900A2E-DBCB-2545-B4DE-67EE3BC1E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3814E47-AAA5-B740-AC97-C1630B822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3ACA24-56CB-E74C-92A1-F18AF85F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9AD12C-46FB-CE43-AB3E-05874168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7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642C8D-1143-D643-8201-F019DDD6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8C6995A-413F-1746-82C5-6A0CE9571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E6E649-1855-C04E-A0F7-340146AD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849633-5D26-D241-9690-C91F6EBC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F013FA-9B3A-224F-AC75-90F5A190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8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20DF618-C404-684A-8D60-02AE4A979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0C8B3B-E391-374C-863E-475CB2E64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032D99-8CBB-4441-B98C-296228AEF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6A31CF-0F64-1C41-ACBF-9ED700B6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D5832F-DBDF-DF40-A7F9-C2FA0A78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0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C4D8EC-C393-1448-B1C8-220E4F89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9829C9-250C-0F48-80E1-B6D1AA9E0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8BBC7A-4A93-A14C-BF16-5C820FBE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D8F563-B3C9-AF42-BFE6-407BE420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A4F076-BF32-5E40-B755-6F0B7DB6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5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9DAE62-4236-1B44-BF75-D2D1F6B6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CD21D6-660C-714F-BF1B-9BCE4A179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213398-379F-114A-9F2F-C4BA97D4D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6A9A36-752D-5748-9688-6DF90B954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C6CC97-78E8-C543-8C1C-DEBA86B2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6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5467FF-0E20-114C-90F6-BEC968FF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7BFD7F-F23D-F14A-8649-573FE7B91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CF32E6-6132-E341-A6B3-54D74827F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DD0B11D-D362-E84B-8D2A-F36905B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4CC7E4-069C-044D-A6EA-D8108298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46100E-A095-8845-9157-7F03E33C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8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D3936B-FEED-1247-8A71-31E877E5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ACF69A6-D5FA-1E42-8E92-DFBC37BC8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C2AA1AD-8532-9F48-B7FD-4FBBE9414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488B5F3-5694-B943-A685-415BE405E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25524F5-D934-004B-80C1-F1CD890D3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F2D1E1F-FFE1-D043-837A-83D605E7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BEC7EAC-A5F9-D647-AAE5-4A3E0362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56F9D72-3BB7-A34E-A80D-D386EBEC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5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938877-3B61-6744-BE48-DB892048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791A8E3-5701-3345-B938-1D01450C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95B77F-96FC-774E-8FB4-83EB4591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54B7C63-65E3-C046-9B0C-6404B0AA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5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A367A90-9BFC-4141-B02A-53B6B1EE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3823506-3F43-7448-AB81-FFA9BDC3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72E4218-7903-EE4A-8326-931C600C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0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77FF8B-8E25-0A4D-A8EE-8D9C11CBE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CAFAC2-433F-3142-81DE-51DE379BF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B0FFAA-6C44-074E-B5F4-DDE63C4D0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68E23C-C0E5-0C40-A917-D07E7706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CDBDDF2-E7D3-2B47-AD62-626ECC11C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B4E02C-A1F2-AB4B-826C-494EDFC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7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DE8D6F-A5D7-D34B-8A8F-37B8FE97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34A6671-CE37-B841-AD3E-7F5A57F90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3201CED-A27C-9C47-A9C5-18C72476C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837CC96-DB0C-F040-BB63-67289277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7E48554-B988-0140-B76D-7DAAC26E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44FC2CD-3220-0A4C-93B5-5C59D9F4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55A19E0-9002-4245-AC0C-F9844C03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1D6ECDF-E9EE-544A-96AB-34BA0E074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9DA841-3B88-AC42-90DE-6D7B7EF246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D96FEB-DDE4-054A-9D0F-9458DA88B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24C06F-24BB-FF41-9DDC-FF78BA6C1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9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77E6A433-ECEB-844D-85AD-3D3A8078C2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9" name="Picture 2" descr="21st Annual Symposium - Treenet">
            <a:extLst>
              <a:ext uri="{FF2B5EF4-FFF2-40B4-BE49-F238E27FC236}">
                <a16:creationId xmlns="" xmlns:a16="http://schemas.microsoft.com/office/drawing/2014/main" id="{19315A55-37B1-424F-8694-8641A9E46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0767" y="320807"/>
            <a:ext cx="1533153" cy="57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DF83496-9C30-A74C-BD58-8D08DB49280B}"/>
              </a:ext>
            </a:extLst>
          </p:cNvPr>
          <p:cNvGrpSpPr/>
          <p:nvPr/>
        </p:nvGrpSpPr>
        <p:grpSpPr>
          <a:xfrm>
            <a:off x="552795" y="5674169"/>
            <a:ext cx="11086410" cy="655157"/>
            <a:chOff x="2483262" y="5784351"/>
            <a:chExt cx="9173980" cy="542141"/>
          </a:xfrm>
        </p:grpSpPr>
        <p:pic>
          <p:nvPicPr>
            <p:cNvPr id="11" name="Picture 2" descr="HR Products Black Greenwell Tree Surround - 4 Pack | Bunnings Warehouse">
              <a:extLst>
                <a:ext uri="{FF2B5EF4-FFF2-40B4-BE49-F238E27FC236}">
                  <a16:creationId xmlns="" xmlns:a16="http://schemas.microsoft.com/office/drawing/2014/main" id="{53BA72C8-2CE6-4C4F-A198-DA97DC7191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83262" y="5784351"/>
              <a:ext cx="1533153" cy="542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Air-Pot® | How the Air-Pot system works through enchancing root systems">
              <a:extLst>
                <a:ext uri="{FF2B5EF4-FFF2-40B4-BE49-F238E27FC236}">
                  <a16:creationId xmlns="" xmlns:a16="http://schemas.microsoft.com/office/drawing/2014/main" id="{E314A9F1-0356-E547-8871-FAEA4BBB1B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30330" y="5919011"/>
              <a:ext cx="1122411" cy="307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Neutrog South Africa Pty Ltd. Profile">
              <a:extLst>
                <a:ext uri="{FF2B5EF4-FFF2-40B4-BE49-F238E27FC236}">
                  <a16:creationId xmlns="" xmlns:a16="http://schemas.microsoft.com/office/drawing/2014/main" id="{9DEAD6A9-9BF2-9B4A-9D28-4168E1AC74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2651" y="5870669"/>
              <a:ext cx="1434591" cy="404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Pellenc UK | Battery Powered Garden Maintenance Equipment">
              <a:extLst>
                <a:ext uri="{FF2B5EF4-FFF2-40B4-BE49-F238E27FC236}">
                  <a16:creationId xmlns="" xmlns:a16="http://schemas.microsoft.com/office/drawing/2014/main" id="{2421955B-1B03-D441-917E-2C1B721C2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7754" y="5857240"/>
              <a:ext cx="1240413" cy="43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Francital">
              <a:extLst>
                <a:ext uri="{FF2B5EF4-FFF2-40B4-BE49-F238E27FC236}">
                  <a16:creationId xmlns="" xmlns:a16="http://schemas.microsoft.com/office/drawing/2014/main" id="{46B6121A-215B-2941-A252-8137F32549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359" y="5867547"/>
              <a:ext cx="1543778" cy="410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6A52DD4-0833-924D-8C52-E8834265F8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3981" y="4343801"/>
            <a:ext cx="3506976" cy="119626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87320" y="3206478"/>
            <a:ext cx="2623282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50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Poisons</a:t>
            </a:r>
            <a:endParaRPr lang="en-US" sz="6000" dirty="0">
              <a:solidFill>
                <a:srgbClr val="0050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1" y="604463"/>
            <a:ext cx="3418405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1" y="452063"/>
            <a:ext cx="3399355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82636" y="690399"/>
            <a:ext cx="2993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Roundup Ultramax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=""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 smtClean="0">
                <a:solidFill>
                  <a:srgbClr val="00502F"/>
                </a:solidFill>
              </a:rPr>
              <a:t>Product information: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Non-selective systemic poison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Spot spray of many herbaceous weeds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The best product for drill and fill of woody weeds, mixed at a ratio of 1:1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Benefits significantly from the addition of Pulse</a:t>
            </a:r>
          </a:p>
        </p:txBody>
      </p:sp>
      <p:sp>
        <p:nvSpPr>
          <p:cNvPr id="5" name="Rectangle 4"/>
          <p:cNvSpPr/>
          <p:nvPr/>
        </p:nvSpPr>
        <p:spPr>
          <a:xfrm>
            <a:off x="9458325" y="4972050"/>
            <a:ext cx="609600" cy="29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475" y="171450"/>
            <a:ext cx="3686175" cy="53192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63100" y="4705350"/>
            <a:ext cx="619125" cy="90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9982200" y="3819525"/>
            <a:ext cx="314325" cy="590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9458325" y="4819650"/>
            <a:ext cx="1143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9620250" y="4638675"/>
            <a:ext cx="619125" cy="90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8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1837256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1" y="452063"/>
            <a:ext cx="1770581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82636" y="690399"/>
            <a:ext cx="126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Slasher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=""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 smtClean="0">
                <a:solidFill>
                  <a:srgbClr val="00502F"/>
                </a:solidFill>
              </a:rPr>
              <a:t>Product information: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Non-selective contact poison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Spot spray of many herbaceous weeds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Completely organic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May take several applications to </a:t>
            </a:r>
            <a:r>
              <a:rPr lang="en-US" b="1" i="1" smtClean="0">
                <a:solidFill>
                  <a:srgbClr val="00502F"/>
                </a:solidFill>
              </a:rPr>
              <a:t>kill stronger weeds</a:t>
            </a:r>
            <a:endParaRPr lang="en-US" b="1" i="1" dirty="0" smtClean="0">
              <a:solidFill>
                <a:srgbClr val="00502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58325" y="4972050"/>
            <a:ext cx="609600" cy="29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9563100" y="4705350"/>
            <a:ext cx="619125" cy="90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9982200" y="3819525"/>
            <a:ext cx="314325" cy="590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9458325" y="4819650"/>
            <a:ext cx="1143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9620250" y="4638675"/>
            <a:ext cx="619125" cy="90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167522"/>
            <a:ext cx="3914775" cy="50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2151580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1" y="452063"/>
            <a:ext cx="2113481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82636" y="690399"/>
            <a:ext cx="1688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Acelepryn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=""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 smtClean="0">
                <a:solidFill>
                  <a:srgbClr val="00502F"/>
                </a:solidFill>
              </a:rPr>
              <a:t>Product information: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Non-selective systemic poison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Granular control of lawn insects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Great for African Black Beetle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Provides long term control</a:t>
            </a:r>
          </a:p>
        </p:txBody>
      </p:sp>
      <p:sp>
        <p:nvSpPr>
          <p:cNvPr id="5" name="Rectangle 4"/>
          <p:cNvSpPr/>
          <p:nvPr/>
        </p:nvSpPr>
        <p:spPr>
          <a:xfrm>
            <a:off x="9458325" y="4972050"/>
            <a:ext cx="609600" cy="29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9563100" y="4705350"/>
            <a:ext cx="619125" cy="90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9982200" y="3819525"/>
            <a:ext cx="314325" cy="590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9458325" y="4819650"/>
            <a:ext cx="1143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9620250" y="4638675"/>
            <a:ext cx="619125" cy="90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00" y="247581"/>
            <a:ext cx="3667125" cy="508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1913455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1894406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82636" y="690399"/>
            <a:ext cx="1322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Vigilant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=""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 smtClean="0">
                <a:solidFill>
                  <a:srgbClr val="00502F"/>
                </a:solidFill>
              </a:rPr>
              <a:t>Product information: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Selective systemic poison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Gel control of woody weeds via cut and swab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Great for many deciduous and evergreen trees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Has size limitations in its effectiveness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9458325" y="4972050"/>
            <a:ext cx="609600" cy="29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9563100" y="4705350"/>
            <a:ext cx="619125" cy="90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9982200" y="3819525"/>
            <a:ext cx="314325" cy="590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9458325" y="4819650"/>
            <a:ext cx="1143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9620250" y="4638675"/>
            <a:ext cx="619125" cy="90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825" y="319087"/>
            <a:ext cx="22574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1646755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1561030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82636" y="690399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Pulse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=""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 smtClean="0">
                <a:solidFill>
                  <a:srgbClr val="00502F"/>
                </a:solidFill>
              </a:rPr>
              <a:t>Product information: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Spray adjuvant – penetrant, spreader and wetter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Compatible with glyphosate and similar products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One of the best penetrants on the market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Significantly improves uptake and efficiency of herbicide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9458325" y="4972050"/>
            <a:ext cx="609600" cy="29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9563100" y="4705350"/>
            <a:ext cx="619125" cy="90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9982200" y="3819525"/>
            <a:ext cx="314325" cy="590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9458325" y="4819650"/>
            <a:ext cx="1143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9620250" y="4638675"/>
            <a:ext cx="619125" cy="90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034" y="228600"/>
            <a:ext cx="3050166" cy="520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2151580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1" y="452063"/>
            <a:ext cx="2123005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82636" y="690399"/>
            <a:ext cx="1660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Envirodye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=""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 smtClean="0">
                <a:solidFill>
                  <a:srgbClr val="00502F"/>
                </a:solidFill>
              </a:rPr>
              <a:t>Product information: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Spray adjuvant - </a:t>
            </a:r>
            <a:r>
              <a:rPr lang="en-US" b="1" i="1" dirty="0" err="1" smtClean="0">
                <a:solidFill>
                  <a:srgbClr val="00502F"/>
                </a:solidFill>
              </a:rPr>
              <a:t>colourant</a:t>
            </a:r>
            <a:endParaRPr lang="en-US" b="1" i="1" dirty="0" smtClean="0">
              <a:solidFill>
                <a:srgbClr val="00502F"/>
              </a:solidFill>
            </a:endParaRP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Compatible with all aqueous spray solutions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Also available in red</a:t>
            </a:r>
          </a:p>
        </p:txBody>
      </p:sp>
      <p:sp>
        <p:nvSpPr>
          <p:cNvPr id="5" name="Rectangle 4"/>
          <p:cNvSpPr/>
          <p:nvPr/>
        </p:nvSpPr>
        <p:spPr>
          <a:xfrm>
            <a:off x="9458325" y="4972050"/>
            <a:ext cx="609600" cy="29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9563100" y="4705350"/>
            <a:ext cx="619125" cy="90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9982200" y="3819525"/>
            <a:ext cx="314325" cy="590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9458325" y="4819650"/>
            <a:ext cx="1143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9620250" y="4638675"/>
            <a:ext cx="619125" cy="90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254" y="619125"/>
            <a:ext cx="3268475" cy="499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2151580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1" y="452063"/>
            <a:ext cx="2123005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82636" y="690399"/>
            <a:ext cx="1550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Synertrol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=""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 smtClean="0">
                <a:solidFill>
                  <a:srgbClr val="00502F"/>
                </a:solidFill>
              </a:rPr>
              <a:t>Product information: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Spray adjuvant – sticker and wetter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Compatible with some aqueous </a:t>
            </a:r>
            <a:r>
              <a:rPr lang="en-US" b="1" i="1" smtClean="0">
                <a:solidFill>
                  <a:srgbClr val="00502F"/>
                </a:solidFill>
              </a:rPr>
              <a:t>spray solutions</a:t>
            </a:r>
            <a:endParaRPr lang="en-US" b="1" i="1" dirty="0" smtClean="0">
              <a:solidFill>
                <a:srgbClr val="00502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58325" y="4972050"/>
            <a:ext cx="609600" cy="29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9563100" y="4705350"/>
            <a:ext cx="619125" cy="90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9982200" y="3819525"/>
            <a:ext cx="314325" cy="590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9458325" y="4819650"/>
            <a:ext cx="1143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9620250" y="4638675"/>
            <a:ext cx="619125" cy="90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407258"/>
            <a:ext cx="3629025" cy="500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2246830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2256355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82636" y="690399"/>
            <a:ext cx="1758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Silvashield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=""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422" y="604463"/>
            <a:ext cx="2220772" cy="45053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 smtClean="0">
                <a:solidFill>
                  <a:srgbClr val="00502F"/>
                </a:solidFill>
              </a:rPr>
              <a:t>Product information: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Systemic poison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Injected into tree trunks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Commonly used for Elm Beetle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Do not use in orchards or on edible plants</a:t>
            </a:r>
          </a:p>
        </p:txBody>
      </p:sp>
    </p:spTree>
    <p:extLst>
      <p:ext uri="{BB962C8B-B14F-4D97-AF65-F5344CB8AC3E}">
        <p14:creationId xmlns:p14="http://schemas.microsoft.com/office/powerpoint/2010/main" val="20836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2551630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2551630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82636" y="690399"/>
            <a:ext cx="205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Tree injector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=""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 smtClean="0">
                <a:solidFill>
                  <a:srgbClr val="00502F"/>
                </a:solidFill>
              </a:rPr>
              <a:t>Product information: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Used for </a:t>
            </a:r>
            <a:r>
              <a:rPr lang="en-US" b="1" i="1" dirty="0" err="1" smtClean="0">
                <a:solidFill>
                  <a:srgbClr val="00502F"/>
                </a:solidFill>
              </a:rPr>
              <a:t>Silvashield</a:t>
            </a:r>
            <a:r>
              <a:rPr lang="en-US" b="1" i="1" dirty="0" smtClean="0">
                <a:solidFill>
                  <a:srgbClr val="00502F"/>
                </a:solidFill>
              </a:rPr>
              <a:t> and occasionally drill and fill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Quite practical for </a:t>
            </a:r>
            <a:r>
              <a:rPr lang="en-US" b="1" i="1" dirty="0" err="1" smtClean="0">
                <a:solidFill>
                  <a:srgbClr val="00502F"/>
                </a:solidFill>
              </a:rPr>
              <a:t>Silvashield</a:t>
            </a:r>
            <a:endParaRPr lang="en-US" b="1" i="1" dirty="0" smtClean="0">
              <a:solidFill>
                <a:srgbClr val="00502F"/>
              </a:solidFill>
            </a:endParaRP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Tends to clog up when used with glyphosate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smtClean="0">
                <a:solidFill>
                  <a:srgbClr val="00502F"/>
                </a:solidFill>
              </a:rPr>
              <a:t>Needs oiling </a:t>
            </a:r>
            <a:r>
              <a:rPr lang="en-US" b="1" i="1" dirty="0" smtClean="0">
                <a:solidFill>
                  <a:srgbClr val="00502F"/>
                </a:solidFill>
              </a:rPr>
              <a:t>regularly</a:t>
            </a:r>
            <a:endParaRPr lang="en-US" b="1" i="1" dirty="0" smtClean="0">
              <a:solidFill>
                <a:srgbClr val="00502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25" y="452063"/>
            <a:ext cx="5381626" cy="410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1" y="604463"/>
            <a:ext cx="3018355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3027880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82636" y="690399"/>
            <a:ext cx="2499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Initiator tablets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=""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 smtClean="0">
                <a:solidFill>
                  <a:srgbClr val="00502F"/>
                </a:solidFill>
              </a:rPr>
              <a:t>Product information: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Systemic poison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Placed in the soil adjacent to infested plant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Commonly used with potted or newly planted trees, also used on mature trees at a rate of 1 tablet per 1 </a:t>
            </a:r>
            <a:r>
              <a:rPr lang="en-US" b="1" i="1" dirty="0" err="1" smtClean="0">
                <a:solidFill>
                  <a:srgbClr val="00502F"/>
                </a:solidFill>
              </a:rPr>
              <a:t>metre</a:t>
            </a:r>
            <a:r>
              <a:rPr lang="en-US" b="1" i="1" dirty="0" smtClean="0">
                <a:solidFill>
                  <a:srgbClr val="00502F"/>
                </a:solidFill>
              </a:rPr>
              <a:t> of plant height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Do not use in orchards or on edible plants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265" y="205492"/>
            <a:ext cx="2043985" cy="534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1732480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1703905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82636" y="690399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Garlon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=""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 smtClean="0">
                <a:solidFill>
                  <a:srgbClr val="00502F"/>
                </a:solidFill>
              </a:rPr>
              <a:t>Product information: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Selective systemic poison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Spot spray control of woody weeds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Commonly used for Blackberry, Broom, Gorse </a:t>
            </a:r>
            <a:r>
              <a:rPr lang="en-US" b="1" i="1" dirty="0" err="1" smtClean="0">
                <a:solidFill>
                  <a:srgbClr val="00502F"/>
                </a:solidFill>
              </a:rPr>
              <a:t>etc</a:t>
            </a:r>
            <a:endParaRPr lang="en-US" b="1" i="1" dirty="0" smtClean="0">
              <a:solidFill>
                <a:srgbClr val="00502F"/>
              </a:solidFill>
            </a:endParaRP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Significant improvement when used with sticker/oil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220" y="295275"/>
            <a:ext cx="3119836" cy="4848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58325" y="4972050"/>
            <a:ext cx="609600" cy="29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531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1732480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1703905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82636" y="690399"/>
            <a:ext cx="1225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Eco-Oil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=""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 smtClean="0">
                <a:solidFill>
                  <a:srgbClr val="00502F"/>
                </a:solidFill>
              </a:rPr>
              <a:t>Product information: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Contact poison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Organic spray control of insects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Commonly used for Citrus </a:t>
            </a:r>
            <a:r>
              <a:rPr lang="en-US" b="1" i="1" dirty="0" err="1" smtClean="0">
                <a:solidFill>
                  <a:srgbClr val="00502F"/>
                </a:solidFill>
              </a:rPr>
              <a:t>Leafminer</a:t>
            </a:r>
            <a:r>
              <a:rPr lang="en-US" b="1" i="1" dirty="0" smtClean="0">
                <a:solidFill>
                  <a:srgbClr val="00502F"/>
                </a:solidFill>
              </a:rPr>
              <a:t>, Scale and various sapsucking insects in vegetable and ornamental plants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9458325" y="4972050"/>
            <a:ext cx="609600" cy="29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5" y="410924"/>
            <a:ext cx="3514268" cy="485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1922980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1884880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82636" y="690399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Fusilade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=""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 smtClean="0">
                <a:solidFill>
                  <a:srgbClr val="00502F"/>
                </a:solidFill>
              </a:rPr>
              <a:t>Product information: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Selective systemic poison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Spot and boom spray of many grass species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Commonly used for grass control in crop or orchard situations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Will not work on all grasses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9458325" y="4972050"/>
            <a:ext cx="609600" cy="29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159" y="295274"/>
            <a:ext cx="3256065" cy="527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2113480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2075380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82636" y="690399"/>
            <a:ext cx="1613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Kamba 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=""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 smtClean="0">
                <a:solidFill>
                  <a:srgbClr val="00502F"/>
                </a:solidFill>
              </a:rPr>
              <a:t>Product information: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Selective systemic poison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Spot and boom spray of many broadleaf species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Commonly used for broadleaves in crop or orchard situations, also excellent for broadleaf in lawns (do not use on Buffalo grass)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Will not work on all broadleaves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9458325" y="4972050"/>
            <a:ext cx="609600" cy="29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65" y="266700"/>
            <a:ext cx="3145035" cy="50308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34550" y="4838700"/>
            <a:ext cx="333375" cy="458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95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3332680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3332680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82636" y="690399"/>
            <a:ext cx="2795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Roundup Biactive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=""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 smtClean="0">
                <a:solidFill>
                  <a:srgbClr val="00502F"/>
                </a:solidFill>
              </a:rPr>
              <a:t>Product information: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Non-selective systemic poison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Spot spray of many herbaceous weeds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One of the most popular total-kill herbicides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Benefits significantly from the addition of Pulse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502F"/>
                </a:solidFill>
              </a:rPr>
              <a:t>The only registered herbicide for use over water*</a:t>
            </a:r>
            <a:br>
              <a:rPr lang="en-US" b="1" i="1" dirty="0" smtClean="0">
                <a:solidFill>
                  <a:srgbClr val="00502F"/>
                </a:solidFill>
              </a:rPr>
            </a:br>
            <a:r>
              <a:rPr lang="en-US" b="1" i="1" dirty="0" smtClean="0">
                <a:solidFill>
                  <a:srgbClr val="00502F"/>
                </a:solidFill>
              </a:rPr>
              <a:t>*debatable if it actually doesn’t effect frogs</a:t>
            </a:r>
          </a:p>
        </p:txBody>
      </p:sp>
      <p:sp>
        <p:nvSpPr>
          <p:cNvPr id="5" name="Rectangle 4"/>
          <p:cNvSpPr/>
          <p:nvPr/>
        </p:nvSpPr>
        <p:spPr>
          <a:xfrm>
            <a:off x="9458325" y="4972050"/>
            <a:ext cx="609600" cy="29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18" y="452063"/>
            <a:ext cx="3536108" cy="504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2126</TotalTime>
  <Words>450</Words>
  <Application>Microsoft Office PowerPoint</Application>
  <PresentationFormat>Widescreen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Gooden</dc:creator>
  <cp:lastModifiedBy>Sam Dalton</cp:lastModifiedBy>
  <cp:revision>137</cp:revision>
  <cp:lastPrinted>2020-10-27T23:16:01Z</cp:lastPrinted>
  <dcterms:created xsi:type="dcterms:W3CDTF">2020-10-27T22:19:14Z</dcterms:created>
  <dcterms:modified xsi:type="dcterms:W3CDTF">2021-03-12T05:04:53Z</dcterms:modified>
</cp:coreProperties>
</file>