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4"/>
  </p:notesMasterIdLst>
  <p:sldIdLst>
    <p:sldId id="314" r:id="rId2"/>
    <p:sldId id="310" r:id="rId3"/>
    <p:sldId id="320" r:id="rId4"/>
    <p:sldId id="312" r:id="rId5"/>
    <p:sldId id="311" r:id="rId6"/>
    <p:sldId id="318" r:id="rId7"/>
    <p:sldId id="315" r:id="rId8"/>
    <p:sldId id="321" r:id="rId9"/>
    <p:sldId id="316" r:id="rId10"/>
    <p:sldId id="322" r:id="rId11"/>
    <p:sldId id="317" r:id="rId12"/>
    <p:sldId id="319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F"/>
    <a:srgbClr val="8DC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83A5F-4769-42F6-B058-3C6A7CBAECDE}" type="datetimeFigureOut">
              <a:rPr lang="en-AU" smtClean="0"/>
              <a:t>4/08/2021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6887-4D9C-4C35-A33B-54A637E6A6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261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6887-4D9C-4C35-A33B-54A637E6A63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68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6887-4D9C-4C35-A33B-54A637E6A63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224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6887-4D9C-4C35-A33B-54A637E6A63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96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4CF6-FCCA-8A42-99E0-5576C8C1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00A2E-DBCB-2545-B4DE-67EE3BC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4E47-AAA5-B740-AC97-C1630B8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CA24-56CB-E74C-92A1-F18AF85F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D12C-46FB-CE43-AB3E-0587416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C8D-1143-D643-8201-F019DDD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995A-413F-1746-82C5-6A0CE957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E649-1855-C04E-A0F7-340146A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49633-5D26-D241-9690-C91F6EB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13FA-9B3A-224F-AC75-90F5A19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F618-C404-684A-8D60-02AE4A979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C8B3B-E391-374C-863E-475CB2E6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2D99-8CBB-4441-B98C-296228A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31CF-0F64-1C41-ACBF-9ED700B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832F-DBDF-DF40-A7F9-C2FA0A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8EC-C393-1448-B1C8-220E4F8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29C9-250C-0F48-80E1-B6D1AA9E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BC7A-4A93-A14C-BF16-5C820FBE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F563-B3C9-AF42-BFE6-407BE420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F076-BF32-5E40-B755-6F0B7DB6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E62-4236-1B44-BF75-D2D1F6B6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21D6-660C-714F-BF1B-9BCE4A17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3398-379F-114A-9F2F-C4BA97D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9A36-752D-5748-9688-6DF90B9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CC97-78E8-C543-8C1C-DEBA86B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FF-0E20-114C-90F6-BEC968FF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FD7F-F23D-F14A-8649-573FE7B9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32E6-6132-E341-A6B3-54D74827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0B11D-D362-E84B-8D2A-F36905B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C7E4-069C-044D-A6EA-D810829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6100E-A095-8845-9157-7F03E33C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936B-FEED-1247-8A71-31E877E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69A6-D5FA-1E42-8E92-DFBC37BC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A1AD-8532-9F48-B7FD-4FBBE941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8B5F3-5694-B943-A685-415BE405E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524F5-D934-004B-80C1-F1CD890D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D1E1F-FFE1-D043-837A-83D605E7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C7EAC-A5F9-D647-AAE5-4A3E036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F9D72-3BB7-A34E-A80D-D386EBE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8877-3B61-6744-BE48-DB892048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A8E3-5701-3345-B938-1D01450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5B77F-96FC-774E-8FB4-83EB459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7C63-65E3-C046-9B0C-6404B0AA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67A90-9BFC-4141-B02A-53B6B1E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23506-3F43-7448-AB81-FFA9BDC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4218-7903-EE4A-8326-931C600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FF8B-8E25-0A4D-A8EE-8D9C11CB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FAC2-433F-3142-81DE-51DE379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0FFAA-6C44-074E-B5F4-DDE63C4D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8E23C-C0E5-0C40-A917-D07E770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DDF2-E7D3-2B47-AD62-626ECC1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E02C-A1F2-AB4B-826C-494EDFC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8D6F-A5D7-D34B-8A8F-37B8FE97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A6671-CE37-B841-AD3E-7F5A57F9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1CED-A27C-9C47-A9C5-18C72476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CC96-DB0C-F040-BB63-6728927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8554-B988-0140-B76D-7DAAC26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C2CD-3220-0A4C-93B5-5C59D9F4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A19E0-9002-4245-AC0C-F9844C0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ECDF-E9EE-544A-96AB-34BA0E0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A841-3B88-AC42-90DE-6D7B7EF2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6FEB-DDE4-054A-9D0F-9458DA88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C06F-24BB-FF41-9DDC-FF78BA6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&#10;&#10;Description automatically generated">
            <a:extLst>
              <a:ext uri="{FF2B5EF4-FFF2-40B4-BE49-F238E27FC236}">
                <a16:creationId xmlns:a16="http://schemas.microsoft.com/office/drawing/2014/main" id="{77E6A433-ECEB-844D-85AD-3D3A8078C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Picture 2" descr="21st Annual Symposium - Treenet">
            <a:extLst>
              <a:ext uri="{FF2B5EF4-FFF2-40B4-BE49-F238E27FC236}">
                <a16:creationId xmlns:a16="http://schemas.microsoft.com/office/drawing/2014/main" id="{19315A55-37B1-424F-8694-8641A9E4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767" y="320807"/>
            <a:ext cx="1533153" cy="5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1975" y="2413336"/>
            <a:ext cx="5048049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502F"/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Pole equipment </a:t>
            </a:r>
            <a:endParaRPr lang="en-US" sz="6000" b="1" dirty="0">
              <a:solidFill>
                <a:srgbClr val="00502F"/>
              </a:solidFill>
              <a:latin typeface="Corbel Light" panose="020B0303020204020204" pitchFamily="34" charset="0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6455FF8-8F7E-4A3C-B925-AF005F859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511" y="3428999"/>
            <a:ext cx="3506976" cy="11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126361A1-67AD-4649-889D-2AF68AC0B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15" y="3429000"/>
            <a:ext cx="11297563" cy="342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B07109-D7BE-4FA7-9BE9-6A6A4CC44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38276-A24D-4AAB-8657-E0B10D21290E}"/>
              </a:ext>
            </a:extLst>
          </p:cNvPr>
          <p:cNvSpPr/>
          <p:nvPr/>
        </p:nvSpPr>
        <p:spPr>
          <a:xfrm>
            <a:off x="692459" y="582400"/>
            <a:ext cx="300953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C60FA-BD79-446D-9358-BE3F507A77BC}"/>
              </a:ext>
            </a:extLst>
          </p:cNvPr>
          <p:cNvSpPr/>
          <p:nvPr/>
        </p:nvSpPr>
        <p:spPr>
          <a:xfrm>
            <a:off x="492211" y="467156"/>
            <a:ext cx="411954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Suitable attachments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B4F6D-DE6B-4C38-AED3-813538DE6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11" y="2180281"/>
            <a:ext cx="3048000" cy="2266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A4692C-4158-4021-B35F-6FACA4CF1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409" y="403532"/>
            <a:ext cx="3048000" cy="23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D7062E-3D4A-4C00-A7C5-5DE12EA2F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107" y="3560150"/>
            <a:ext cx="2119786" cy="15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8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126361A1-67AD-4649-889D-2AF68AC0B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15" y="3429000"/>
            <a:ext cx="11297563" cy="342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B07109-D7BE-4FA7-9BE9-6A6A4CC44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38276-A24D-4AAB-8657-E0B10D21290E}"/>
              </a:ext>
            </a:extLst>
          </p:cNvPr>
          <p:cNvSpPr/>
          <p:nvPr/>
        </p:nvSpPr>
        <p:spPr>
          <a:xfrm>
            <a:off x="692459" y="582400"/>
            <a:ext cx="300953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C60FA-BD79-446D-9358-BE3F507A77BC}"/>
              </a:ext>
            </a:extLst>
          </p:cNvPr>
          <p:cNvSpPr/>
          <p:nvPr/>
        </p:nvSpPr>
        <p:spPr>
          <a:xfrm>
            <a:off x="492212" y="467156"/>
            <a:ext cx="308549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Wolf Telescopic poles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990A5-9825-4511-9A4B-BDC84A137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196" y="1134751"/>
            <a:ext cx="4572000" cy="31051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E6931E-8175-4545-94C5-70C2C5638C8E}"/>
              </a:ext>
            </a:extLst>
          </p:cNvPr>
          <p:cNvSpPr txBox="1"/>
          <p:nvPr/>
        </p:nvSpPr>
        <p:spPr>
          <a:xfrm>
            <a:off x="529702" y="1945651"/>
            <a:ext cx="609600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PVC sleeve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Comes in a 3m &amp; 4m telescopic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Has the largest variety of different head to attach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High quality aluminum</a:t>
            </a:r>
            <a:endParaRPr lang="en-US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74969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126361A1-67AD-4649-889D-2AF68AC0B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15" y="3429000"/>
            <a:ext cx="11297563" cy="342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B07109-D7BE-4FA7-9BE9-6A6A4CC44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38276-A24D-4AAB-8657-E0B10D21290E}"/>
              </a:ext>
            </a:extLst>
          </p:cNvPr>
          <p:cNvSpPr/>
          <p:nvPr/>
        </p:nvSpPr>
        <p:spPr>
          <a:xfrm>
            <a:off x="692459" y="582400"/>
            <a:ext cx="300953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C60FA-BD79-446D-9358-BE3F507A77BC}"/>
              </a:ext>
            </a:extLst>
          </p:cNvPr>
          <p:cNvSpPr/>
          <p:nvPr/>
        </p:nvSpPr>
        <p:spPr>
          <a:xfrm>
            <a:off x="492212" y="467156"/>
            <a:ext cx="308549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Wolf attachments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WOLF Pro Curved Saw Head (was WOREPM)">
            <a:extLst>
              <a:ext uri="{FF2B5EF4-FFF2-40B4-BE49-F238E27FC236}">
                <a16:creationId xmlns:a16="http://schemas.microsoft.com/office/drawing/2014/main" id="{C621E8E1-46A7-4F2A-8017-022F1BF4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96" y="582400"/>
            <a:ext cx="2691682" cy="20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OLF Soil Rake 35cm">
            <a:extLst>
              <a:ext uri="{FF2B5EF4-FFF2-40B4-BE49-F238E27FC236}">
                <a16:creationId xmlns:a16="http://schemas.microsoft.com/office/drawing/2014/main" id="{1B89CA7C-F939-484B-B558-44833548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19" y="287284"/>
            <a:ext cx="2953025" cy="221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OLF Multi-Star Cobweb Broom Head">
            <a:extLst>
              <a:ext uri="{FF2B5EF4-FFF2-40B4-BE49-F238E27FC236}">
                <a16:creationId xmlns:a16="http://schemas.microsoft.com/office/drawing/2014/main" id="{870920E6-EBCD-438D-8E43-64CD81C10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15" y="2810414"/>
            <a:ext cx="2951605" cy="22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olf Street Broom, very stiff, 40cm">
            <a:extLst>
              <a:ext uri="{FF2B5EF4-FFF2-40B4-BE49-F238E27FC236}">
                <a16:creationId xmlns:a16="http://schemas.microsoft.com/office/drawing/2014/main" id="{F3F16142-1FA3-498A-BFFD-36E231AF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5" y="3229559"/>
            <a:ext cx="2268403" cy="17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512900-FBDE-41E1-B852-C6605584B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119" y="3055275"/>
            <a:ext cx="166211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501090" y="554883"/>
            <a:ext cx="3512082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376338" y="455655"/>
            <a:ext cx="3512082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630315" y="697104"/>
            <a:ext cx="348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Jameson Pole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737AA-F005-499C-8B01-4A0D9609E460}"/>
              </a:ext>
            </a:extLst>
          </p:cNvPr>
          <p:cNvSpPr txBox="1"/>
          <p:nvPr/>
        </p:nvSpPr>
        <p:spPr>
          <a:xfrm>
            <a:off x="607154" y="1897811"/>
            <a:ext cx="58912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Foam filled fiberglass – prevents debris and moisture build up inside pole and also adds to the strength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Not a “hot stick” pole 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The poles in 6ft and 8ft are stackable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Made in a high vis colour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Used by arborists for tree pruning around power lines</a:t>
            </a:r>
            <a:br>
              <a:rPr lang="en-US" dirty="0">
                <a:solidFill>
                  <a:srgbClr val="3A3A3A"/>
                </a:solidFill>
                <a:latin typeface="Varela Round"/>
              </a:rPr>
            </a:br>
            <a:br>
              <a:rPr lang="en-US" dirty="0">
                <a:solidFill>
                  <a:srgbClr val="3A3A3A"/>
                </a:solidFill>
                <a:latin typeface="Varela Round"/>
              </a:rPr>
            </a:br>
            <a:endParaRPr lang="en-US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F3976-0324-4097-9E1D-C0566D27E103}"/>
              </a:ext>
            </a:extLst>
          </p:cNvPr>
          <p:cNvSpPr txBox="1"/>
          <p:nvPr/>
        </p:nvSpPr>
        <p:spPr>
          <a:xfrm>
            <a:off x="204701" y="2978332"/>
            <a:ext cx="5891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br>
              <a:rPr lang="en-US" sz="1200" dirty="0">
                <a:solidFill>
                  <a:srgbClr val="3A3A3A"/>
                </a:solidFill>
                <a:latin typeface="Varela Round"/>
              </a:rPr>
            </a:br>
            <a:br>
              <a:rPr lang="en-US" sz="1200" dirty="0">
                <a:solidFill>
                  <a:srgbClr val="3A3A3A"/>
                </a:solidFill>
                <a:latin typeface="Varela Round"/>
              </a:rPr>
            </a:br>
            <a:endParaRPr lang="en-US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7738E-E8A4-470A-8BF8-B2479D9DB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218" y="2442357"/>
            <a:ext cx="3456648" cy="25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126361A1-67AD-4649-889D-2AF68AC0B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15" y="3429000"/>
            <a:ext cx="11297563" cy="342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B07109-D7BE-4FA7-9BE9-6A6A4CC44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38276-A24D-4AAB-8657-E0B10D21290E}"/>
              </a:ext>
            </a:extLst>
          </p:cNvPr>
          <p:cNvSpPr/>
          <p:nvPr/>
        </p:nvSpPr>
        <p:spPr>
          <a:xfrm>
            <a:off x="692459" y="582400"/>
            <a:ext cx="300953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C60FA-BD79-446D-9358-BE3F507A77BC}"/>
              </a:ext>
            </a:extLst>
          </p:cNvPr>
          <p:cNvSpPr/>
          <p:nvPr/>
        </p:nvSpPr>
        <p:spPr>
          <a:xfrm>
            <a:off x="492212" y="467156"/>
            <a:ext cx="308549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Adaptors to suit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10592-F85D-4E1F-BBED-95A37C2D5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606" y="1897527"/>
            <a:ext cx="2584881" cy="1938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8BE8B8-0C96-49EB-AC38-AFF88396D1DC}"/>
              </a:ext>
            </a:extLst>
          </p:cNvPr>
          <p:cNvSpPr txBox="1"/>
          <p:nvPr/>
        </p:nvSpPr>
        <p:spPr>
          <a:xfrm>
            <a:off x="3222159" y="411841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ARS Pole saw adapter</a:t>
            </a:r>
          </a:p>
        </p:txBody>
      </p:sp>
      <p:pic>
        <p:nvPicPr>
          <p:cNvPr id="1026" name="Picture 2" descr="Adaptor for Wolf Pole-Mount Loppers to Jameson">
            <a:extLst>
              <a:ext uri="{FF2B5EF4-FFF2-40B4-BE49-F238E27FC236}">
                <a16:creationId xmlns:a16="http://schemas.microsoft.com/office/drawing/2014/main" id="{DF7CAABB-0969-478B-A348-3932217D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64" y="1774385"/>
            <a:ext cx="2837350" cy="20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31E954-BDDD-4584-9189-6BB971283A88}"/>
              </a:ext>
            </a:extLst>
          </p:cNvPr>
          <p:cNvSpPr txBox="1"/>
          <p:nvPr/>
        </p:nvSpPr>
        <p:spPr>
          <a:xfrm>
            <a:off x="7229013" y="3859099"/>
            <a:ext cx="3229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A3A3A"/>
                </a:solidFill>
                <a:latin typeface="Varela Round"/>
              </a:rPr>
              <a:t>This adapter allows you to utilise your Wolf Pole Lopper or Pole Saw </a:t>
            </a:r>
            <a:endParaRPr lang="en-AU" dirty="0">
              <a:solidFill>
                <a:srgbClr val="3A3A3A"/>
              </a:solidFill>
              <a:latin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27534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126361A1-67AD-4649-889D-2AF68AC0B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15" y="3429000"/>
            <a:ext cx="11297563" cy="342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B07109-D7BE-4FA7-9BE9-6A6A4CC44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38276-A24D-4AAB-8657-E0B10D21290E}"/>
              </a:ext>
            </a:extLst>
          </p:cNvPr>
          <p:cNvSpPr/>
          <p:nvPr/>
        </p:nvSpPr>
        <p:spPr>
          <a:xfrm>
            <a:off x="692459" y="582400"/>
            <a:ext cx="300953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C60FA-BD79-446D-9358-BE3F507A77BC}"/>
              </a:ext>
            </a:extLst>
          </p:cNvPr>
          <p:cNvSpPr/>
          <p:nvPr/>
        </p:nvSpPr>
        <p:spPr>
          <a:xfrm>
            <a:off x="492211" y="467156"/>
            <a:ext cx="411954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Suitable attachments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FC9801-A7FA-4B73-B6CC-A15E071E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89" y="1888435"/>
            <a:ext cx="1917148" cy="1437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A0AAC7-B8FA-4D3D-8A2E-22A27529B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59" y="3857572"/>
            <a:ext cx="1941416" cy="14378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A590C8-543C-4E4B-9447-C97468902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201" y="649850"/>
            <a:ext cx="2785034" cy="2065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65C09B-DF2E-433D-9B4A-B3F59CD72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718" y="3090073"/>
            <a:ext cx="3048000" cy="2219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2CD16-44B0-4103-8E0D-8964D7A594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7922" y="3326296"/>
            <a:ext cx="3000777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784709" y="582400"/>
            <a:ext cx="3955967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498130" y="467156"/>
            <a:ext cx="417051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Hollow 4ft extension pole 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368E7D-D011-4834-8657-2B037A0CF3F0}"/>
              </a:ext>
            </a:extLst>
          </p:cNvPr>
          <p:cNvSpPr txBox="1"/>
          <p:nvPr/>
        </p:nvSpPr>
        <p:spPr>
          <a:xfrm>
            <a:off x="784709" y="1993662"/>
            <a:ext cx="58912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Mainly used for the big shot 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Compatible with the same adapters as the foam pole 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endParaRPr lang="en-US" dirty="0">
              <a:solidFill>
                <a:srgbClr val="3A3A3A"/>
              </a:solidFill>
              <a:latin typeface="Varela Round"/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endParaRPr lang="en-US" dirty="0">
              <a:solidFill>
                <a:srgbClr val="3A3A3A"/>
              </a:solidFill>
              <a:latin typeface="Varela Round"/>
            </a:endParaRPr>
          </a:p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br>
              <a:rPr lang="en-US" dirty="0">
                <a:solidFill>
                  <a:srgbClr val="3A3A3A"/>
                </a:solidFill>
                <a:latin typeface="Varela Round"/>
              </a:rPr>
            </a:br>
            <a:br>
              <a:rPr lang="en-US" dirty="0">
                <a:solidFill>
                  <a:srgbClr val="3A3A3A"/>
                </a:solidFill>
                <a:latin typeface="Varela Round"/>
              </a:rPr>
            </a:br>
            <a:endParaRPr lang="en-US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0C4AC5-4F88-4468-AFF8-AB39439B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66" y="963509"/>
            <a:ext cx="462042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4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784709" y="582400"/>
            <a:ext cx="3955967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498130" y="467156"/>
            <a:ext cx="417051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Marvin </a:t>
            </a:r>
            <a:r>
              <a:rPr lang="en-US" dirty="0" err="1"/>
              <a:t>Fibreglass</a:t>
            </a:r>
            <a:r>
              <a:rPr lang="en-US" dirty="0"/>
              <a:t> pole 8ft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368E7D-D011-4834-8657-2B037A0CF3F0}"/>
              </a:ext>
            </a:extLst>
          </p:cNvPr>
          <p:cNvSpPr txBox="1"/>
          <p:nvPr/>
        </p:nvSpPr>
        <p:spPr>
          <a:xfrm>
            <a:off x="651919" y="1945651"/>
            <a:ext cx="58912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Mainly used for the big shot throw bag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Compatible with any of the Jameson adapters and fittings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endParaRPr lang="en-US" dirty="0">
              <a:solidFill>
                <a:srgbClr val="3A3A3A"/>
              </a:solidFill>
              <a:latin typeface="Varela Round"/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endParaRPr lang="en-US" dirty="0">
              <a:solidFill>
                <a:srgbClr val="3A3A3A"/>
              </a:solidFill>
              <a:latin typeface="Varela Round"/>
            </a:endParaRPr>
          </a:p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br>
              <a:rPr lang="en-US" dirty="0">
                <a:solidFill>
                  <a:srgbClr val="3A3A3A"/>
                </a:solidFill>
                <a:latin typeface="Varela Round"/>
              </a:rPr>
            </a:br>
            <a:br>
              <a:rPr lang="en-US" dirty="0">
                <a:solidFill>
                  <a:srgbClr val="3A3A3A"/>
                </a:solidFill>
                <a:latin typeface="Varela Round"/>
              </a:rPr>
            </a:br>
            <a:endParaRPr lang="en-US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8A0A02-0E53-4791-9C79-7457248DA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326" y="281609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501090" y="554883"/>
            <a:ext cx="3512082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376338" y="455655"/>
            <a:ext cx="3512082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Bahco Telescopic Pole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737AA-F005-499C-8B01-4A0D9609E460}"/>
              </a:ext>
            </a:extLst>
          </p:cNvPr>
          <p:cNvSpPr txBox="1"/>
          <p:nvPr/>
        </p:nvSpPr>
        <p:spPr>
          <a:xfrm>
            <a:off x="607154" y="1915567"/>
            <a:ext cx="58912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Length extends to 5 meters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Fits all BAHCO top pruners and pole saws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Simple twist and lock mechanism 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Lightweight 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AP aluminum (Fiberglass is available upon request)</a:t>
            </a:r>
            <a:br>
              <a:rPr lang="en-US" dirty="0">
                <a:solidFill>
                  <a:srgbClr val="3A3A3A"/>
                </a:solidFill>
                <a:latin typeface="Varela Round"/>
              </a:rPr>
            </a:br>
            <a:br>
              <a:rPr lang="en-US" dirty="0">
                <a:solidFill>
                  <a:srgbClr val="3A3A3A"/>
                </a:solidFill>
                <a:latin typeface="Varela Round"/>
              </a:rPr>
            </a:br>
            <a:endParaRPr lang="en-US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F3976-0324-4097-9E1D-C0566D27E103}"/>
              </a:ext>
            </a:extLst>
          </p:cNvPr>
          <p:cNvSpPr txBox="1"/>
          <p:nvPr/>
        </p:nvSpPr>
        <p:spPr>
          <a:xfrm>
            <a:off x="204701" y="2978332"/>
            <a:ext cx="5891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br>
              <a:rPr lang="en-US" sz="1200" dirty="0">
                <a:solidFill>
                  <a:srgbClr val="3A3A3A"/>
                </a:solidFill>
                <a:latin typeface="Varela Round"/>
              </a:rPr>
            </a:br>
            <a:br>
              <a:rPr lang="en-US" sz="1200" dirty="0">
                <a:solidFill>
                  <a:srgbClr val="3A3A3A"/>
                </a:solidFill>
                <a:latin typeface="Varela Round"/>
              </a:rPr>
            </a:br>
            <a:endParaRPr lang="en-US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33795-69DF-4B35-902B-2A22A9887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218" y="952008"/>
            <a:ext cx="4572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7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126361A1-67AD-4649-889D-2AF68AC0B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15" y="3429000"/>
            <a:ext cx="11297563" cy="3429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BB07109-D7BE-4FA7-9BE9-6A6A4CC44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38276-A24D-4AAB-8657-E0B10D21290E}"/>
              </a:ext>
            </a:extLst>
          </p:cNvPr>
          <p:cNvSpPr/>
          <p:nvPr/>
        </p:nvSpPr>
        <p:spPr>
          <a:xfrm>
            <a:off x="692459" y="582400"/>
            <a:ext cx="300953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C60FA-BD79-446D-9358-BE3F507A77BC}"/>
              </a:ext>
            </a:extLst>
          </p:cNvPr>
          <p:cNvSpPr/>
          <p:nvPr/>
        </p:nvSpPr>
        <p:spPr>
          <a:xfrm>
            <a:off x="492211" y="467156"/>
            <a:ext cx="4119545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Suitable attachments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7E139C-6952-4AF2-8A76-BEFB79D7C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55" y="2019968"/>
            <a:ext cx="3048000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08846-F240-47F5-987F-40F3EA6F0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59" y="2157568"/>
            <a:ext cx="2532781" cy="18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4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501090" y="554883"/>
            <a:ext cx="3512082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376338" y="455655"/>
            <a:ext cx="3512082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ARS Telescopic Poles 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737AA-F005-499C-8B01-4A0D9609E460}"/>
              </a:ext>
            </a:extLst>
          </p:cNvPr>
          <p:cNvSpPr txBox="1"/>
          <p:nvPr/>
        </p:nvSpPr>
        <p:spPr>
          <a:xfrm>
            <a:off x="607154" y="1915567"/>
            <a:ext cx="58912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Extends to a 4.5m or 5.5m length 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Super light weight 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Tx/>
              <a:buChar char="-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Clip lock mechanism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F3976-0324-4097-9E1D-C0566D27E103}"/>
              </a:ext>
            </a:extLst>
          </p:cNvPr>
          <p:cNvSpPr txBox="1"/>
          <p:nvPr/>
        </p:nvSpPr>
        <p:spPr>
          <a:xfrm>
            <a:off x="204701" y="2978332"/>
            <a:ext cx="5891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br>
              <a:rPr lang="en-US" sz="1200" dirty="0">
                <a:solidFill>
                  <a:srgbClr val="3A3A3A"/>
                </a:solidFill>
                <a:latin typeface="Varela Round"/>
              </a:rPr>
            </a:br>
            <a:br>
              <a:rPr lang="en-US" sz="1200" dirty="0">
                <a:solidFill>
                  <a:srgbClr val="3A3A3A"/>
                </a:solidFill>
                <a:latin typeface="Varela Round"/>
              </a:rPr>
            </a:br>
            <a:endParaRPr lang="en-US" b="0" i="0" dirty="0">
              <a:solidFill>
                <a:srgbClr val="7A7A7A"/>
              </a:solidFill>
              <a:effectLst/>
              <a:latin typeface="Varela Rou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69F683-A351-473F-810F-658AB8CD4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468" y="705754"/>
            <a:ext cx="4572000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F4B652-4F32-4130-878A-46A6F5C6A2F3}"/>
              </a:ext>
            </a:extLst>
          </p:cNvPr>
          <p:cNvSpPr txBox="1"/>
          <p:nvPr/>
        </p:nvSpPr>
        <p:spPr>
          <a:xfrm>
            <a:off x="607154" y="503125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ARS pole to Wolf attachments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3FC9B9-AA85-4C1A-8093-BBFA515BB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883" y="3849459"/>
            <a:ext cx="1518467" cy="1067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2BFA3A-B17A-4808-AAAA-E69CB4A48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388" y="3752010"/>
            <a:ext cx="1381838" cy="11342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BDD150-CD95-4577-9EC0-6A62EAC79F1D}"/>
              </a:ext>
            </a:extLst>
          </p:cNvPr>
          <p:cNvSpPr txBox="1"/>
          <p:nvPr/>
        </p:nvSpPr>
        <p:spPr>
          <a:xfrm>
            <a:off x="4343410" y="50353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dirty="0">
                <a:solidFill>
                  <a:srgbClr val="3A3A3A"/>
                </a:solidFill>
                <a:latin typeface="Varela Round"/>
              </a:rPr>
              <a:t>Adaptor to fit BACHO lopper to ARS</a:t>
            </a:r>
          </a:p>
        </p:txBody>
      </p:sp>
    </p:spTree>
    <p:extLst>
      <p:ext uri="{BB962C8B-B14F-4D97-AF65-F5344CB8AC3E}">
        <p14:creationId xmlns:p14="http://schemas.microsoft.com/office/powerpoint/2010/main" val="5510076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12311</TotalTime>
  <Words>220</Words>
  <Application>Microsoft Office PowerPoint</Application>
  <PresentationFormat>Widescreen</PresentationFormat>
  <Paragraphs>52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Corbel Light</vt:lpstr>
      <vt:lpstr>Varela Round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Gooden</dc:creator>
  <cp:lastModifiedBy>Mary-Claire Hansby</cp:lastModifiedBy>
  <cp:revision>131</cp:revision>
  <cp:lastPrinted>2020-10-27T23:16:01Z</cp:lastPrinted>
  <dcterms:created xsi:type="dcterms:W3CDTF">2020-10-27T22:19:14Z</dcterms:created>
  <dcterms:modified xsi:type="dcterms:W3CDTF">2021-08-11T02:55:16Z</dcterms:modified>
</cp:coreProperties>
</file>