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87" r:id="rId2"/>
    <p:sldId id="310" r:id="rId3"/>
    <p:sldId id="316" r:id="rId4"/>
    <p:sldId id="311" r:id="rId5"/>
    <p:sldId id="317" r:id="rId6"/>
    <p:sldId id="312" r:id="rId7"/>
    <p:sldId id="313" r:id="rId8"/>
    <p:sldId id="318" r:id="rId9"/>
    <p:sldId id="314" r:id="rId10"/>
    <p:sldId id="315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2F"/>
    <a:srgbClr val="8DC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4CF6-FCCA-8A42-99E0-5576C8C1A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00A2E-DBCB-2545-B4DE-67EE3BC1E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14E47-AAA5-B740-AC97-C1630B822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ACA24-56CB-E74C-92A1-F18AF85F4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AD12C-46FB-CE43-AB3E-05874168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07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42C8D-1143-D643-8201-F019DDD6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6995A-413F-1746-82C5-6A0CE9571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6E649-1855-C04E-A0F7-340146AD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49633-5D26-D241-9690-C91F6EBCA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013FA-9B3A-224F-AC75-90F5A190D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8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0DF618-C404-684A-8D60-02AE4A979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0C8B3B-E391-374C-863E-475CB2E64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32D99-8CBB-4441-B98C-296228AEF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A31CF-0F64-1C41-ACBF-9ED700B6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5832F-DBDF-DF40-A7F9-C2FA0A78D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0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D8EC-C393-1448-B1C8-220E4F891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829C9-250C-0F48-80E1-B6D1AA9E0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BBC7A-4A93-A14C-BF16-5C820FBED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8F563-B3C9-AF42-BFE6-407BE4203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4F076-BF32-5E40-B755-6F0B7DB6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5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DAE62-4236-1B44-BF75-D2D1F6B69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D21D6-660C-714F-BF1B-9BCE4A179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13398-379F-114A-9F2F-C4BA97D4D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A9A36-752D-5748-9688-6DF90B954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6CC97-78E8-C543-8C1C-DEBA86B2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6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467FF-0E20-114C-90F6-BEC968FF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BFD7F-F23D-F14A-8649-573FE7B91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F32E6-6132-E341-A6B3-54D74827F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0B11D-D362-E84B-8D2A-F36905B4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CC7E4-069C-044D-A6EA-D8108298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6100E-A095-8845-9157-7F03E33C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8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3936B-FEED-1247-8A71-31E877E58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F69A6-D5FA-1E42-8E92-DFBC37BC8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AA1AD-8532-9F48-B7FD-4FBBE9414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88B5F3-5694-B943-A685-415BE405E4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5524F5-D934-004B-80C1-F1CD890D3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2D1E1F-FFE1-D043-837A-83D605E7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C7EAC-A5F9-D647-AAE5-4A3E03624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6F9D72-3BB7-A34E-A80D-D386EBEC6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5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8877-3B61-6744-BE48-DB892048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91A8E3-5701-3345-B938-1D01450C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5B77F-96FC-774E-8FB4-83EB45917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B7C63-65E3-C046-9B0C-6404B0AA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5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67A90-9BFC-4141-B02A-53B6B1EEA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823506-3F43-7448-AB81-FFA9BDC33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E4218-7903-EE4A-8326-931C600C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0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7FF8B-8E25-0A4D-A8EE-8D9C11CBE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AFAC2-433F-3142-81DE-51DE379BF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0FFAA-6C44-074E-B5F4-DDE63C4D0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8E23C-C0E5-0C40-A917-D07E7706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BDDF2-E7D3-2B47-AD62-626ECC11C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4E02C-A1F2-AB4B-826C-494EDFC3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7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E8D6F-A5D7-D34B-8A8F-37B8FE97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4A6671-CE37-B841-AD3E-7F5A57F901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01CED-A27C-9C47-A9C5-18C72476C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7CC96-DB0C-F040-BB63-672892778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48554-B988-0140-B76D-7DAAC26E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FC2CD-3220-0A4C-93B5-5C59D9F4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2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5A19E0-9002-4245-AC0C-F9844C03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6ECDF-E9EE-544A-96AB-34BA0E074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DA841-3B88-AC42-90DE-6D7B7EF246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96FEB-DDE4-054A-9D0F-9458DA88B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4C06F-24BB-FF41-9DDC-FF78BA6C1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9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lose up of a flower&#10;&#10;Description automatically generated">
            <a:extLst>
              <a:ext uri="{FF2B5EF4-FFF2-40B4-BE49-F238E27FC236}">
                <a16:creationId xmlns:a16="http://schemas.microsoft.com/office/drawing/2014/main" id="{77E6A433-ECEB-844D-85AD-3D3A8078C2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9" name="Picture 2" descr="21st Annual Symposium - Treenet">
            <a:extLst>
              <a:ext uri="{FF2B5EF4-FFF2-40B4-BE49-F238E27FC236}">
                <a16:creationId xmlns:a16="http://schemas.microsoft.com/office/drawing/2014/main" id="{19315A55-37B1-424F-8694-8641A9E46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0767" y="320807"/>
            <a:ext cx="1533153" cy="57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DF83496-9C30-A74C-BD58-8D08DB49280B}"/>
              </a:ext>
            </a:extLst>
          </p:cNvPr>
          <p:cNvGrpSpPr/>
          <p:nvPr/>
        </p:nvGrpSpPr>
        <p:grpSpPr>
          <a:xfrm>
            <a:off x="552795" y="5674169"/>
            <a:ext cx="11086410" cy="655157"/>
            <a:chOff x="2483262" y="5784351"/>
            <a:chExt cx="9173980" cy="542141"/>
          </a:xfrm>
        </p:grpSpPr>
        <p:pic>
          <p:nvPicPr>
            <p:cNvPr id="11" name="Picture 2" descr="HR Products Black Greenwell Tree Surround - 4 Pack | Bunnings Warehouse">
              <a:extLst>
                <a:ext uri="{FF2B5EF4-FFF2-40B4-BE49-F238E27FC236}">
                  <a16:creationId xmlns:a16="http://schemas.microsoft.com/office/drawing/2014/main" id="{53BA72C8-2CE6-4C4F-A198-DA97DC7191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83262" y="5784351"/>
              <a:ext cx="1533153" cy="542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Air-Pot® | How the Air-Pot system works through enchancing root systems">
              <a:extLst>
                <a:ext uri="{FF2B5EF4-FFF2-40B4-BE49-F238E27FC236}">
                  <a16:creationId xmlns:a16="http://schemas.microsoft.com/office/drawing/2014/main" id="{E314A9F1-0356-E547-8871-FAEA4BBB1B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30330" y="5919011"/>
              <a:ext cx="1122411" cy="307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Neutrog South Africa Pty Ltd. Profile">
              <a:extLst>
                <a:ext uri="{FF2B5EF4-FFF2-40B4-BE49-F238E27FC236}">
                  <a16:creationId xmlns:a16="http://schemas.microsoft.com/office/drawing/2014/main" id="{9DEAD6A9-9BF2-9B4A-9D28-4168E1AC74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2651" y="5870669"/>
              <a:ext cx="1434591" cy="404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Pellenc UK | Battery Powered Garden Maintenance Equipment">
              <a:extLst>
                <a:ext uri="{FF2B5EF4-FFF2-40B4-BE49-F238E27FC236}">
                  <a16:creationId xmlns:a16="http://schemas.microsoft.com/office/drawing/2014/main" id="{2421955B-1B03-D441-917E-2C1B721C2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7754" y="5857240"/>
              <a:ext cx="1240413" cy="43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Francital">
              <a:extLst>
                <a:ext uri="{FF2B5EF4-FFF2-40B4-BE49-F238E27FC236}">
                  <a16:creationId xmlns:a16="http://schemas.microsoft.com/office/drawing/2014/main" id="{46B6121A-215B-2941-A252-8137F32549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359" y="5867547"/>
              <a:ext cx="1543778" cy="410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5126942" y="3830210"/>
            <a:ext cx="4585679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502F"/>
                </a:solidFill>
              </a:rPr>
              <a:t>ARS (not </a:t>
            </a:r>
            <a:r>
              <a:rPr lang="en-US" sz="6000" dirty="0" err="1">
                <a:solidFill>
                  <a:srgbClr val="00502F"/>
                </a:solidFill>
              </a:rPr>
              <a:t>arse</a:t>
            </a:r>
            <a:r>
              <a:rPr lang="en-US" sz="6000" dirty="0">
                <a:solidFill>
                  <a:srgbClr val="00502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98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79" y="604463"/>
            <a:ext cx="3124382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1" y="452063"/>
            <a:ext cx="3124381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2385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 and Stuff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60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1995481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1995481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937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Saws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3A3A0E-B295-40E0-ACFD-2C0E1D1A76B1}"/>
              </a:ext>
            </a:extLst>
          </p:cNvPr>
          <p:cNvSpPr txBox="1"/>
          <p:nvPr/>
        </p:nvSpPr>
        <p:spPr>
          <a:xfrm>
            <a:off x="798990" y="2183907"/>
            <a:ext cx="59924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Range of saws from 17cm to 50cm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 small folding saws the GR17 and Z17 main difference is the curved blade on the cooler one (grippy handle)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Variety of blade types and </a:t>
            </a:r>
            <a:r>
              <a:rPr lang="en-US" dirty="0" err="1"/>
              <a:t>hardnesses</a:t>
            </a:r>
            <a:r>
              <a:rPr lang="en-US" dirty="0"/>
              <a:t> most coming with sheaths.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GR17 is the best selling with more than 3500 units selling since January last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replacement blades and parts are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1026" name="Picture 2" descr="ARS Folding Saw 17cm">
            <a:extLst>
              <a:ext uri="{FF2B5EF4-FFF2-40B4-BE49-F238E27FC236}">
                <a16:creationId xmlns:a16="http://schemas.microsoft.com/office/drawing/2014/main" id="{AA44850A-BC06-470B-B9B9-25CA2A2B2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197" y="0"/>
            <a:ext cx="45720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62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RS Telescopic Pole 5.5m">
            <a:extLst>
              <a:ext uri="{FF2B5EF4-FFF2-40B4-BE49-F238E27FC236}">
                <a16:creationId xmlns:a16="http://schemas.microsoft.com/office/drawing/2014/main" id="{18146681-7CE2-4A52-A983-C60B7B74E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886" y="57622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3224119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3224119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25558" y="699276"/>
            <a:ext cx="2551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Saws (But Long)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3A3A0E-B295-40E0-ACFD-2C0E1D1A76B1}"/>
              </a:ext>
            </a:extLst>
          </p:cNvPr>
          <p:cNvSpPr txBox="1"/>
          <p:nvPr/>
        </p:nvSpPr>
        <p:spPr>
          <a:xfrm>
            <a:off x="798990" y="2183907"/>
            <a:ext cx="59924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UV47 is the largest saw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commonly paired with extension poles like the </a:t>
            </a:r>
          </a:p>
          <a:p>
            <a:r>
              <a:rPr lang="en-US" dirty="0"/>
              <a:t>ARS or other poles from our last toolbox talk. Different </a:t>
            </a:r>
          </a:p>
          <a:p>
            <a:r>
              <a:rPr lang="en-US" dirty="0"/>
              <a:t>Adaptors to make it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Has a hook and bark cutter making it incredibly useful and versatile for tree work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Someone might know this but there was a smaller saw that used to suit the poles </a:t>
            </a:r>
            <a:endParaRPr lang="en-AU" dirty="0"/>
          </a:p>
        </p:txBody>
      </p:sp>
      <p:pic>
        <p:nvPicPr>
          <p:cNvPr id="4" name="Picture 2" descr="ARS Turbocut Saw Head 50cm">
            <a:extLst>
              <a:ext uri="{FF2B5EF4-FFF2-40B4-BE49-F238E27FC236}">
                <a16:creationId xmlns:a16="http://schemas.microsoft.com/office/drawing/2014/main" id="{F758BA34-1FEE-48AB-BEB6-AB6DD356B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233" y="38100"/>
            <a:ext cx="4572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2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2358403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1" y="452063"/>
            <a:ext cx="2358403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1619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Secateurs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pic>
        <p:nvPicPr>
          <p:cNvPr id="3074" name="Picture 2" descr="ARS 120EU Secateur 20.5cm">
            <a:extLst>
              <a:ext uri="{FF2B5EF4-FFF2-40B4-BE49-F238E27FC236}">
                <a16:creationId xmlns:a16="http://schemas.microsoft.com/office/drawing/2014/main" id="{C7CA06AF-2FBB-41A1-975D-A6AFAAA7D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866" y="0"/>
            <a:ext cx="4572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320DBB-D1D6-41F1-ABAF-13CAF723C335}"/>
              </a:ext>
            </a:extLst>
          </p:cNvPr>
          <p:cNvSpPr txBox="1"/>
          <p:nvPr/>
        </p:nvSpPr>
        <p:spPr>
          <a:xfrm>
            <a:off x="798990" y="2183907"/>
            <a:ext cx="59924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Wide range of secateurs, most commonly used for flowers or light pruning/gardening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120eu is the best seller at over 6000 since January last year most likely due to their lower cost and high quality making them more approachable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of the secateurs are bypass excluding the newish anvil versions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 sizes and handle types available such as roll handle although the heads are not mix and match like </a:t>
            </a:r>
            <a:r>
              <a:rPr lang="en-US" dirty="0" err="1"/>
              <a:t>Bacho</a:t>
            </a:r>
            <a:r>
              <a:rPr lang="en-US" dirty="0"/>
              <a:t> if the handle is a larger size so is the blade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9941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3725765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3725764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2986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Secateurs (But Big)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4F2405-43D0-4114-861F-BD592FF200EF}"/>
              </a:ext>
            </a:extLst>
          </p:cNvPr>
          <p:cNvSpPr txBox="1"/>
          <p:nvPr/>
        </p:nvSpPr>
        <p:spPr>
          <a:xfrm>
            <a:off x="798990" y="2183907"/>
            <a:ext cx="59924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Pretty self explanatory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Bypass and anvil versions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Plenty of sizes to chose from for whatever you are needing to cut through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Lightweight aluminum handles but still strong</a:t>
            </a:r>
            <a:endParaRPr lang="en-AU" dirty="0"/>
          </a:p>
        </p:txBody>
      </p:sp>
      <p:pic>
        <p:nvPicPr>
          <p:cNvPr id="4098" name="Picture 2" descr="ARS Deep Hook Cutting Head Bypass Loppers">
            <a:extLst>
              <a:ext uri="{FF2B5EF4-FFF2-40B4-BE49-F238E27FC236}">
                <a16:creationId xmlns:a16="http://schemas.microsoft.com/office/drawing/2014/main" id="{8538C202-D2C3-4D39-8A56-CE3A948CB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180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95675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79" y="604463"/>
            <a:ext cx="1791296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1" y="452063"/>
            <a:ext cx="1791296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968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Snips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pic>
        <p:nvPicPr>
          <p:cNvPr id="1026" name="Picture 2" descr="ARS 300L Long Nose Fruit Snip">
            <a:extLst>
              <a:ext uri="{FF2B5EF4-FFF2-40B4-BE49-F238E27FC236}">
                <a16:creationId xmlns:a16="http://schemas.microsoft.com/office/drawing/2014/main" id="{C6910A2B-949A-4340-8373-7673A86B5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EEFEB8-DAB8-4DD1-8EDE-58850B1530A2}"/>
              </a:ext>
            </a:extLst>
          </p:cNvPr>
          <p:cNvSpPr txBox="1"/>
          <p:nvPr/>
        </p:nvSpPr>
        <p:spPr>
          <a:xfrm>
            <a:off x="798990" y="2183907"/>
            <a:ext cx="59924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</a:t>
            </a:r>
            <a:r>
              <a:rPr lang="en-US" dirty="0" err="1"/>
              <a:t>dunno</a:t>
            </a:r>
            <a:r>
              <a:rPr lang="en-US" dirty="0"/>
              <a:t> they are like scissors but a bit bigger and they are smaller than secateurs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Lots of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mentioned on my fruit picking talk the different type of steel used can make a difference on where and how they are used.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2209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2610971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1" y="452063"/>
            <a:ext cx="2610971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1872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Reach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pic>
        <p:nvPicPr>
          <p:cNvPr id="2050" name="Picture 2" descr="ARS 160ZF Long Reach Mango Picker Cut &amp; Hold Pruner, 1.8-3.0m">
            <a:extLst>
              <a:ext uri="{FF2B5EF4-FFF2-40B4-BE49-F238E27FC236}">
                <a16:creationId xmlns:a16="http://schemas.microsoft.com/office/drawing/2014/main" id="{B77D1D6A-D6B3-4C62-B19A-BB38830BF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01550"/>
            <a:ext cx="45720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0A7C15-FF6D-4339-A6F1-A12B00FEB479}"/>
              </a:ext>
            </a:extLst>
          </p:cNvPr>
          <p:cNvSpPr txBox="1"/>
          <p:nvPr/>
        </p:nvSpPr>
        <p:spPr>
          <a:xfrm>
            <a:off x="798990" y="2183907"/>
            <a:ext cx="5992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have a variety of long handled pruners and fruit picking pruners with a cut and hold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also a long reach lopper with more grunt for bigger diameters.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397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2939844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1" y="452063"/>
            <a:ext cx="2939844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2201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Hedge Shears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pic>
        <p:nvPicPr>
          <p:cNvPr id="3074" name="Picture 2" descr="ARS KR-1000 Topiary Hedge Shears, 180mm Blades, 653mm">
            <a:extLst>
              <a:ext uri="{FF2B5EF4-FFF2-40B4-BE49-F238E27FC236}">
                <a16:creationId xmlns:a16="http://schemas.microsoft.com/office/drawing/2014/main" id="{4A15D819-5E53-493D-B7EB-78BE6872C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186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C52D59-BA45-48C1-B4C7-0395C95DCC60}"/>
              </a:ext>
            </a:extLst>
          </p:cNvPr>
          <p:cNvSpPr txBox="1"/>
          <p:nvPr/>
        </p:nvSpPr>
        <p:spPr>
          <a:xfrm>
            <a:off x="798990" y="2183907"/>
            <a:ext cx="59924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Hedge shears or more accurately Topiary shears designed for more fine detail hedge trimming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Come in 3 different sizes including a telescopic handle 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made for lopping of anything over 10mm due to the fineness of the blades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2099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79" y="604463"/>
            <a:ext cx="2935100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1" y="452063"/>
            <a:ext cx="2935099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2196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Bits and Bobs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pic>
        <p:nvPicPr>
          <p:cNvPr id="4098" name="Picture 2" descr="ARS Saw Sharpening File">
            <a:extLst>
              <a:ext uri="{FF2B5EF4-FFF2-40B4-BE49-F238E27FC236}">
                <a16:creationId xmlns:a16="http://schemas.microsoft.com/office/drawing/2014/main" id="{5875DB13-025E-4DBC-8BEC-66F9B8441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EB287B-2270-4000-BAF7-8EF8F7FA85FD}"/>
              </a:ext>
            </a:extLst>
          </p:cNvPr>
          <p:cNvSpPr txBox="1"/>
          <p:nvPr/>
        </p:nvSpPr>
        <p:spPr>
          <a:xfrm>
            <a:off x="798990" y="2183907"/>
            <a:ext cx="59924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have access to a whole lot of spare parts which is probably my </a:t>
            </a:r>
            <a:r>
              <a:rPr lang="en-US" dirty="0" err="1"/>
              <a:t>favourite</a:t>
            </a:r>
            <a:r>
              <a:rPr lang="en-US" dirty="0"/>
              <a:t>/least </a:t>
            </a:r>
            <a:r>
              <a:rPr lang="en-US" dirty="0" err="1"/>
              <a:t>favourite</a:t>
            </a:r>
            <a:r>
              <a:rPr lang="en-US" dirty="0"/>
              <a:t> thing about 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cool accessories such as the saw sharpening file and leather pouches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also have a very old ARS polo shirt that I wear sometimes when I am gardening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36920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2178</TotalTime>
  <Words>429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Gooden</dc:creator>
  <cp:lastModifiedBy>Craig Fry</cp:lastModifiedBy>
  <cp:revision>128</cp:revision>
  <cp:lastPrinted>2020-10-27T23:16:01Z</cp:lastPrinted>
  <dcterms:created xsi:type="dcterms:W3CDTF">2020-10-27T22:19:14Z</dcterms:created>
  <dcterms:modified xsi:type="dcterms:W3CDTF">2021-09-01T03:33:38Z</dcterms:modified>
</cp:coreProperties>
</file>