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sldIdLst>
    <p:sldId id="287" r:id="rId2"/>
    <p:sldId id="310" r:id="rId3"/>
    <p:sldId id="312" r:id="rId4"/>
    <p:sldId id="313" r:id="rId5"/>
    <p:sldId id="314" r:id="rId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2F"/>
    <a:srgbClr val="8DC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2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44CF6-FCCA-8A42-99E0-5576C8C1A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00A2E-DBCB-2545-B4DE-67EE3BC1E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14E47-AAA5-B740-AC97-C1630B822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ACA24-56CB-E74C-92A1-F18AF85F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AD12C-46FB-CE43-AB3E-05874168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70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2C8D-1143-D643-8201-F019DDD68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6995A-413F-1746-82C5-6A0CE9571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6E649-1855-C04E-A0F7-340146AD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49633-5D26-D241-9690-C91F6EBC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013FA-9B3A-224F-AC75-90F5A190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8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0DF618-C404-684A-8D60-02AE4A979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C8B3B-E391-374C-863E-475CB2E64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32D99-8CBB-4441-B98C-296228AEF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A31CF-0F64-1C41-ACBF-9ED700B6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5832F-DBDF-DF40-A7F9-C2FA0A7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0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D8EC-C393-1448-B1C8-220E4F891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829C9-250C-0F48-80E1-B6D1AA9E0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BBC7A-4A93-A14C-BF16-5C820FBED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F563-B3C9-AF42-BFE6-407BE4203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4F076-BF32-5E40-B755-6F0B7DB6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5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AE62-4236-1B44-BF75-D2D1F6B69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D21D6-660C-714F-BF1B-9BCE4A179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13398-379F-114A-9F2F-C4BA97D4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A9A36-752D-5748-9688-6DF90B95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6CC97-78E8-C543-8C1C-DEBA86B2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6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467FF-0E20-114C-90F6-BEC968FF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BFD7F-F23D-F14A-8649-573FE7B91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F32E6-6132-E341-A6B3-54D74827F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0B11D-D362-E84B-8D2A-F36905B49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CC7E4-069C-044D-A6EA-D8108298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6100E-A095-8845-9157-7F03E33C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8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3936B-FEED-1247-8A71-31E877E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F69A6-D5FA-1E42-8E92-DFBC37BC8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AA1AD-8532-9F48-B7FD-4FBBE9414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8B5F3-5694-B943-A685-415BE405E4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5524F5-D934-004B-80C1-F1CD890D3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2D1E1F-FFE1-D043-837A-83D605E7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C7EAC-A5F9-D647-AAE5-4A3E0362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F9D72-3BB7-A34E-A80D-D386EBEC6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5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38877-3B61-6744-BE48-DB8920486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1A8E3-5701-3345-B938-1D01450C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5B77F-96FC-774E-8FB4-83EB4591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B7C63-65E3-C046-9B0C-6404B0AA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5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67A90-9BFC-4141-B02A-53B6B1EE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23506-3F43-7448-AB81-FFA9BDC3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E4218-7903-EE4A-8326-931C600C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0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FF8B-8E25-0A4D-A8EE-8D9C11CB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AFAC2-433F-3142-81DE-51DE379BF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0FFAA-6C44-074E-B5F4-DDE63C4D0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8E23C-C0E5-0C40-A917-D07E7706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BDDF2-E7D3-2B47-AD62-626ECC11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4E02C-A1F2-AB4B-826C-494EDFC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7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E8D6F-A5D7-D34B-8A8F-37B8FE976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4A6671-CE37-B841-AD3E-7F5A57F901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01CED-A27C-9C47-A9C5-18C72476C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7CC96-DB0C-F040-BB63-67289277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48554-B988-0140-B76D-7DAAC26E6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FC2CD-3220-0A4C-93B5-5C59D9F4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2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A19E0-9002-4245-AC0C-F9844C031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6ECDF-E9EE-544A-96AB-34BA0E074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DA841-3B88-AC42-90DE-6D7B7EF24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96FEB-DDE4-054A-9D0F-9458DA88B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4C06F-24BB-FF41-9DDC-FF78BA6C1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9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flower&#10;&#10;Description automatically generated">
            <a:extLst>
              <a:ext uri="{FF2B5EF4-FFF2-40B4-BE49-F238E27FC236}">
                <a16:creationId xmlns:a16="http://schemas.microsoft.com/office/drawing/2014/main" id="{77E6A433-ECEB-844D-85AD-3D3A8078C2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Picture 2" descr="21st Annual Symposium - Treenet">
            <a:extLst>
              <a:ext uri="{FF2B5EF4-FFF2-40B4-BE49-F238E27FC236}">
                <a16:creationId xmlns:a16="http://schemas.microsoft.com/office/drawing/2014/main" id="{19315A55-37B1-424F-8694-8641A9E4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20767" y="320807"/>
            <a:ext cx="1533153" cy="57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F83496-9C30-A74C-BD58-8D08DB49280B}"/>
              </a:ext>
            </a:extLst>
          </p:cNvPr>
          <p:cNvGrpSpPr/>
          <p:nvPr/>
        </p:nvGrpSpPr>
        <p:grpSpPr>
          <a:xfrm>
            <a:off x="552795" y="5674169"/>
            <a:ext cx="11086410" cy="655157"/>
            <a:chOff x="2483262" y="5784351"/>
            <a:chExt cx="9173980" cy="542141"/>
          </a:xfrm>
        </p:grpSpPr>
        <p:pic>
          <p:nvPicPr>
            <p:cNvPr id="11" name="Picture 2" descr="HR Products Black Greenwell Tree Surround - 4 Pack | Bunnings Warehouse">
              <a:extLst>
                <a:ext uri="{FF2B5EF4-FFF2-40B4-BE49-F238E27FC236}">
                  <a16:creationId xmlns:a16="http://schemas.microsoft.com/office/drawing/2014/main" id="{53BA72C8-2CE6-4C4F-A198-DA97DC7191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83262" y="5784351"/>
              <a:ext cx="1533153" cy="54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Air-Pot® | How the Air-Pot system works through enchancing root systems">
              <a:extLst>
                <a:ext uri="{FF2B5EF4-FFF2-40B4-BE49-F238E27FC236}">
                  <a16:creationId xmlns:a16="http://schemas.microsoft.com/office/drawing/2014/main" id="{E314A9F1-0356-E547-8871-FAEA4BBB1B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30330" y="5919011"/>
              <a:ext cx="1122411" cy="307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Neutrog South Africa Pty Ltd. Profile">
              <a:extLst>
                <a:ext uri="{FF2B5EF4-FFF2-40B4-BE49-F238E27FC236}">
                  <a16:creationId xmlns:a16="http://schemas.microsoft.com/office/drawing/2014/main" id="{9DEAD6A9-9BF2-9B4A-9D28-4168E1AC7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2651" y="5870669"/>
              <a:ext cx="1434591" cy="404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Pellenc UK | Battery Powered Garden Maintenance Equipment">
              <a:extLst>
                <a:ext uri="{FF2B5EF4-FFF2-40B4-BE49-F238E27FC236}">
                  <a16:creationId xmlns:a16="http://schemas.microsoft.com/office/drawing/2014/main" id="{2421955B-1B03-D441-917E-2C1B721C2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7754" y="5857240"/>
              <a:ext cx="1240413" cy="431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Francital">
              <a:extLst>
                <a:ext uri="{FF2B5EF4-FFF2-40B4-BE49-F238E27FC236}">
                  <a16:creationId xmlns:a16="http://schemas.microsoft.com/office/drawing/2014/main" id="{46B6121A-215B-2941-A252-8137F3254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359" y="5867547"/>
              <a:ext cx="1543778" cy="41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708869" y="3863664"/>
            <a:ext cx="8774261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50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 Root Control Products</a:t>
            </a:r>
            <a:endParaRPr lang="en-US" sz="6000" dirty="0">
              <a:solidFill>
                <a:srgbClr val="0050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637355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2656405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104126" y="717562"/>
            <a:ext cx="2240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RootDirectors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05CB1F-3EA5-4E78-B595-17F7EF307CBE}"/>
              </a:ext>
            </a:extLst>
          </p:cNvPr>
          <p:cNvSpPr txBox="1"/>
          <p:nvPr/>
        </p:nvSpPr>
        <p:spPr>
          <a:xfrm>
            <a:off x="344058" y="1849388"/>
            <a:ext cx="531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0"/>
              </a:spcBef>
              <a:buClr>
                <a:srgbClr val="00502F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502F"/>
                </a:solidFill>
              </a:rPr>
              <a:t>History-</a:t>
            </a:r>
            <a:br>
              <a:rPr lang="en-US" b="1" dirty="0">
                <a:solidFill>
                  <a:srgbClr val="00502F"/>
                </a:solidFill>
              </a:rPr>
            </a:br>
            <a:r>
              <a:rPr lang="en-US" b="1" dirty="0">
                <a:solidFill>
                  <a:srgbClr val="00502F"/>
                </a:solidFill>
              </a:rPr>
              <a:t>Original ‘Square’ RD640 and RD1050 manufactured from approx. 1995 by Anstey Products in Mt Gambier 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1E3AC-3956-4D6B-B882-10948E9638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65" t="14287" r="35975"/>
          <a:stretch/>
        </p:blipFill>
        <p:spPr>
          <a:xfrm>
            <a:off x="6854138" y="225920"/>
            <a:ext cx="4993804" cy="5660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06D11F-4B0D-4EA8-8D61-72E0904AA2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3" t="15926" r="23958" b="2428"/>
          <a:stretch/>
        </p:blipFill>
        <p:spPr>
          <a:xfrm rot="5400000">
            <a:off x="1781289" y="2602268"/>
            <a:ext cx="2414382" cy="38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25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637355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2656405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104126" y="717562"/>
            <a:ext cx="2240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RootDirectors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B3BB48-E0BB-49EC-89D2-57DDBECC0A07}"/>
              </a:ext>
            </a:extLst>
          </p:cNvPr>
          <p:cNvSpPr txBox="1"/>
          <p:nvPr/>
        </p:nvSpPr>
        <p:spPr>
          <a:xfrm>
            <a:off x="344058" y="1849388"/>
            <a:ext cx="531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0"/>
              </a:spcBef>
              <a:buClr>
                <a:srgbClr val="00502F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502F"/>
                </a:solidFill>
              </a:rPr>
              <a:t>History-</a:t>
            </a:r>
            <a:br>
              <a:rPr lang="en-US" b="1" dirty="0">
                <a:solidFill>
                  <a:srgbClr val="00502F"/>
                </a:solidFill>
              </a:rPr>
            </a:br>
            <a:r>
              <a:rPr lang="en-US" b="1" dirty="0">
                <a:solidFill>
                  <a:srgbClr val="00502F"/>
                </a:solidFill>
              </a:rPr>
              <a:t>Excavation Trials- an old USA built </a:t>
            </a:r>
            <a:r>
              <a:rPr lang="en-US" b="1" dirty="0" err="1">
                <a:solidFill>
                  <a:srgbClr val="00502F"/>
                </a:solidFill>
              </a:rPr>
              <a:t>DeepRoot</a:t>
            </a:r>
            <a:r>
              <a:rPr lang="en-US" b="1" dirty="0">
                <a:solidFill>
                  <a:srgbClr val="00502F"/>
                </a:solidFill>
              </a:rPr>
              <a:t> Planter in Woodville </a:t>
            </a:r>
            <a:r>
              <a:rPr lang="en-US" b="1" dirty="0" err="1">
                <a:solidFill>
                  <a:srgbClr val="00502F"/>
                </a:solidFill>
              </a:rPr>
              <a:t>Ccl</a:t>
            </a:r>
            <a:r>
              <a:rPr lang="en-US" b="1" dirty="0">
                <a:solidFill>
                  <a:srgbClr val="00502F"/>
                </a:solidFill>
              </a:rPr>
              <a:t> (Now Charles Sturt) in very early 1990’s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31198-1086-44CE-82E1-10CC87DC19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07" r="-806" b="54147"/>
          <a:stretch/>
        </p:blipFill>
        <p:spPr>
          <a:xfrm rot="10800000">
            <a:off x="5754029" y="284356"/>
            <a:ext cx="2286000" cy="3144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E82569-990B-4DEF-BBB0-D5A9C4E1CE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28" t="14168" r="30779" b="48147"/>
          <a:stretch/>
        </p:blipFill>
        <p:spPr>
          <a:xfrm rot="10800000">
            <a:off x="8198004" y="604463"/>
            <a:ext cx="1918010" cy="2584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C9D02C-F4A4-49D7-BD5E-A4D70FF0F7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527" t="55531" r="31019" b="1681"/>
          <a:stretch/>
        </p:blipFill>
        <p:spPr>
          <a:xfrm>
            <a:off x="10203318" y="429460"/>
            <a:ext cx="1884556" cy="2934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97B6A4-A1C1-4BBD-B786-6D8EC11E59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0" t="13984" r="63848" b="47479"/>
          <a:stretch/>
        </p:blipFill>
        <p:spPr>
          <a:xfrm>
            <a:off x="8220441" y="3568215"/>
            <a:ext cx="1982877" cy="2642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E1FFD5-7BC2-4483-8631-DCCBBB6DFA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206" t="55531" r="30959"/>
          <a:stretch/>
        </p:blipFill>
        <p:spPr>
          <a:xfrm rot="10800000">
            <a:off x="6367346" y="3523927"/>
            <a:ext cx="1970084" cy="30497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DCDCCE-D728-4189-A2A1-29B898261A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15" t="15610" r="36923" b="25693"/>
          <a:stretch/>
        </p:blipFill>
        <p:spPr>
          <a:xfrm>
            <a:off x="2663807" y="604463"/>
            <a:ext cx="305532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29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637355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2656405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104126" y="717562"/>
            <a:ext cx="2240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RootDirectors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B3BB48-E0BB-49EC-89D2-57DDBECC0A07}"/>
              </a:ext>
            </a:extLst>
          </p:cNvPr>
          <p:cNvSpPr txBox="1"/>
          <p:nvPr/>
        </p:nvSpPr>
        <p:spPr>
          <a:xfrm>
            <a:off x="344058" y="1849388"/>
            <a:ext cx="531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0"/>
              </a:spcBef>
              <a:buClr>
                <a:srgbClr val="00502F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502F"/>
                </a:solidFill>
              </a:rPr>
              <a:t>History-</a:t>
            </a:r>
            <a:br>
              <a:rPr lang="en-US" b="1" dirty="0">
                <a:solidFill>
                  <a:srgbClr val="00502F"/>
                </a:solidFill>
              </a:rPr>
            </a:br>
            <a:r>
              <a:rPr lang="en-US" b="1" dirty="0">
                <a:solidFill>
                  <a:srgbClr val="00502F"/>
                </a:solidFill>
              </a:rPr>
              <a:t>Old Installations in </a:t>
            </a:r>
            <a:r>
              <a:rPr lang="en-US" b="1" dirty="0" err="1">
                <a:solidFill>
                  <a:srgbClr val="00502F"/>
                </a:solidFill>
              </a:rPr>
              <a:t>Adl</a:t>
            </a:r>
            <a:r>
              <a:rPr lang="en-US" b="1" dirty="0">
                <a:solidFill>
                  <a:srgbClr val="00502F"/>
                </a:solidFill>
              </a:rPr>
              <a:t> in late 90’s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BDE88-0B0E-4381-8129-67226F6E0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06" t="13659" r="30839" b="44715"/>
          <a:stretch/>
        </p:blipFill>
        <p:spPr>
          <a:xfrm>
            <a:off x="9746167" y="269696"/>
            <a:ext cx="1996068" cy="2854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AB319C-3982-45C9-90C3-36877CF5E5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8" t="55284" r="30855"/>
          <a:stretch/>
        </p:blipFill>
        <p:spPr>
          <a:xfrm>
            <a:off x="535955" y="2819818"/>
            <a:ext cx="4014440" cy="30665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04E8D1-FC9F-42C1-AAC7-1CCFAB7C90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5" t="13543" r="63916" b="42912"/>
          <a:stretch/>
        </p:blipFill>
        <p:spPr>
          <a:xfrm rot="5400000">
            <a:off x="9534293" y="4136037"/>
            <a:ext cx="1996068" cy="29647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4ABBA4-1DC9-4817-A4A0-4BC6672AB3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463" t="16386" r="30717" b="46045"/>
          <a:stretch/>
        </p:blipFill>
        <p:spPr>
          <a:xfrm>
            <a:off x="5374888" y="1025912"/>
            <a:ext cx="1605775" cy="24030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B03FFB-DEE1-48C1-99F0-58B8C6561A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26" t="56423" r="30479"/>
          <a:stretch/>
        </p:blipFill>
        <p:spPr>
          <a:xfrm>
            <a:off x="5274527" y="3869472"/>
            <a:ext cx="2029522" cy="29885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001AF3-0E88-4779-8132-6C10ED15B5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7" t="57723" r="63274"/>
          <a:stretch/>
        </p:blipFill>
        <p:spPr>
          <a:xfrm rot="5400000">
            <a:off x="6789263" y="2419812"/>
            <a:ext cx="1913353" cy="28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66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2637355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2656405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104126" y="717562"/>
            <a:ext cx="2240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RootDirectors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B3BB48-E0BB-49EC-89D2-57DDBECC0A07}"/>
              </a:ext>
            </a:extLst>
          </p:cNvPr>
          <p:cNvSpPr txBox="1"/>
          <p:nvPr/>
        </p:nvSpPr>
        <p:spPr>
          <a:xfrm>
            <a:off x="344058" y="1849388"/>
            <a:ext cx="5317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0"/>
              </a:spcBef>
              <a:buClr>
                <a:srgbClr val="00502F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502F"/>
                </a:solidFill>
              </a:rPr>
              <a:t>History-</a:t>
            </a:r>
            <a:br>
              <a:rPr lang="en-US" b="1" dirty="0">
                <a:solidFill>
                  <a:srgbClr val="00502F"/>
                </a:solidFill>
              </a:rPr>
            </a:br>
            <a:r>
              <a:rPr lang="en-US" b="1" dirty="0">
                <a:solidFill>
                  <a:srgbClr val="00502F"/>
                </a:solidFill>
              </a:rPr>
              <a:t>Current RDCI600 and RDC900 (Round) from </a:t>
            </a:r>
            <a:r>
              <a:rPr lang="en-US" b="1" dirty="0" err="1">
                <a:solidFill>
                  <a:srgbClr val="00502F"/>
                </a:solidFill>
              </a:rPr>
              <a:t>CityGreen</a:t>
            </a:r>
            <a:endParaRPr lang="en-US" b="1" dirty="0">
              <a:solidFill>
                <a:srgbClr val="00502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EFCEB-B0F7-4026-87E1-169ADB420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69"/>
          <a:stretch/>
        </p:blipFill>
        <p:spPr>
          <a:xfrm>
            <a:off x="202542" y="2709747"/>
            <a:ext cx="2800149" cy="2587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E5B643-12A7-49BC-BAB0-21BB6A5321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11" t="13695"/>
          <a:stretch/>
        </p:blipFill>
        <p:spPr>
          <a:xfrm>
            <a:off x="2585334" y="2743030"/>
            <a:ext cx="4060428" cy="2959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081481-DF8B-4EA0-B1BD-A08C35C3FC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59" t="14456" r="25458" b="20873"/>
          <a:stretch/>
        </p:blipFill>
        <p:spPr>
          <a:xfrm>
            <a:off x="6499675" y="175594"/>
            <a:ext cx="5348267" cy="512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505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2167</TotalTime>
  <Words>71</Words>
  <Application>Microsoft Office PowerPoint</Application>
  <PresentationFormat>Widescreen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Gooden</dc:creator>
  <cp:lastModifiedBy>Rod Gooden</cp:lastModifiedBy>
  <cp:revision>125</cp:revision>
  <cp:lastPrinted>2020-10-27T23:16:01Z</cp:lastPrinted>
  <dcterms:created xsi:type="dcterms:W3CDTF">2020-10-27T22:19:14Z</dcterms:created>
  <dcterms:modified xsi:type="dcterms:W3CDTF">2021-08-24T07:30:58Z</dcterms:modified>
</cp:coreProperties>
</file>